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7556500"/>
  <p:notesSz cx="6858000" cy="9144000"/>
  <p:embeddedFontLst>
    <p:embeddedFont>
      <p:font typeface="Frutiger" panose="020B0604020202020204" charset="0"/>
      <p:regular r:id="rId3"/>
    </p:embeddedFont>
    <p:embeddedFont>
      <p:font typeface="Frutiger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87" d="100"/>
          <a:sy n="87" d="100"/>
        </p:scale>
        <p:origin x="824" y="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377998" y="1383756"/>
          <a:ext cx="10161258" cy="5392106"/>
        </p:xfrm>
        <a:graphic>
          <a:graphicData uri="http://schemas.openxmlformats.org/drawingml/2006/table">
            <a:tbl>
              <a:tblPr/>
              <a:tblGrid>
                <a:gridCol w="2599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3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2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6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4545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latin typeface="Frutiger Bold"/>
                          <a:ea typeface="Frutiger Bold"/>
                          <a:cs typeface="Frutiger Bold"/>
                          <a:sym typeface="Frutiger Bold"/>
                        </a:rPr>
                        <a:t>Healthy leadership behaviour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latin typeface="Frutiger Bold"/>
                          <a:ea typeface="Frutiger Bold"/>
                          <a:cs typeface="Frutiger Bold"/>
                          <a:sym typeface="Frutiger Bold"/>
                        </a:rPr>
                        <a:t>Action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latin typeface="Frutiger Bold"/>
                          <a:ea typeface="Frutiger Bold"/>
                          <a:cs typeface="Frutiger Bold"/>
                          <a:sym typeface="Frutiger Bold"/>
                        </a:rPr>
                        <a:t>Desired outcome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latin typeface="Frutiger Bold"/>
                          <a:ea typeface="Frutiger Bold"/>
                          <a:cs typeface="Frutiger Bold"/>
                          <a:sym typeface="Frutiger Bold"/>
                        </a:rPr>
                        <a:t>By when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latin typeface="Frutiger Bold"/>
                          <a:ea typeface="Frutiger Bold"/>
                          <a:cs typeface="Frutiger Bold"/>
                          <a:sym typeface="Frutiger Bold"/>
                        </a:rPr>
                        <a:t>Resources/support required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3332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Frutiger"/>
                          <a:ea typeface="Frutiger"/>
                          <a:cs typeface="Frutiger"/>
                          <a:sym typeface="Frutiger"/>
                        </a:rPr>
                        <a:t>Being a good health and wellbeing role model (walking the talk).</a:t>
                      </a:r>
                      <a:endParaRPr lang="en-US" sz="1100" dirty="0"/>
                    </a:p>
                  </a:txBody>
                  <a:tcPr marL="161925" marR="161925" marT="161925" marB="161925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Frutiger"/>
                          <a:ea typeface="Frutiger"/>
                          <a:cs typeface="Frutiger"/>
                          <a:sym typeface="Frutiger"/>
                        </a:rPr>
                        <a:t>Take regular lunch breaks, work within working hours, refrain from out of hours emails and take leave.</a:t>
                      </a:r>
                      <a:endParaRPr lang="en-US" sz="1100"/>
                    </a:p>
                  </a:txBody>
                  <a:tcPr marL="161925" marR="161925" marT="161925" marB="161925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Frutiger"/>
                          <a:ea typeface="Frutiger"/>
                          <a:cs typeface="Frutiger"/>
                          <a:sym typeface="Frutiger"/>
                        </a:rPr>
                        <a:t>Positive impact on wider team who also adhere to these behaviours due to role modelling.</a:t>
                      </a:r>
                      <a:endParaRPr lang="en-US" sz="1100"/>
                    </a:p>
                  </a:txBody>
                  <a:tcPr marL="161925" marR="161925" marT="161925" marB="161925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Frutiger"/>
                          <a:ea typeface="Frutiger"/>
                          <a:cs typeface="Frutiger"/>
                          <a:sym typeface="Frutiger"/>
                        </a:rPr>
                        <a:t>Start now</a:t>
                      </a:r>
                      <a:endParaRPr lang="en-US" sz="1100"/>
                    </a:p>
                  </a:txBody>
                  <a:tcPr marL="161925" marR="161925" marT="161925" marB="161925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Frutiger"/>
                          <a:ea typeface="Frutiger"/>
                          <a:cs typeface="Frutiger"/>
                          <a:sym typeface="Frutiger"/>
                        </a:rPr>
                        <a:t>Ask the team to give feedback to me when they notice that I am not fulfilling these actions/ commitments.</a:t>
                      </a:r>
                      <a:endParaRPr lang="en-US" sz="1100" dirty="0"/>
                    </a:p>
                  </a:txBody>
                  <a:tcPr marL="161925" marR="161925" marT="161925" marB="161925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6770"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 dirty="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5129"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054"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 dirty="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 dirty="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6638"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6638"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 dirty="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8E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0368000" y="7072950"/>
            <a:ext cx="152400" cy="17145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rutiger"/>
                <a:ea typeface="Frutiger"/>
                <a:cs typeface="Frutiger"/>
                <a:sym typeface="Frutiger"/>
              </a:rPr>
              <a:t>9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77998" y="298965"/>
            <a:ext cx="8016702" cy="3727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080"/>
              </a:lnSpc>
            </a:pPr>
            <a:r>
              <a:rPr lang="en-US" sz="2200" dirty="0">
                <a:solidFill>
                  <a:srgbClr val="005EB8"/>
                </a:solidFill>
                <a:latin typeface="Frutiger"/>
                <a:ea typeface="Frutiger"/>
                <a:cs typeface="Frutiger"/>
                <a:sym typeface="Frutiger"/>
              </a:rPr>
              <a:t>Healthy Leadership </a:t>
            </a:r>
            <a:r>
              <a:rPr lang="en-US" sz="2200" dirty="0" err="1">
                <a:solidFill>
                  <a:srgbClr val="005EB8"/>
                </a:solidFill>
                <a:latin typeface="Frutiger"/>
                <a:ea typeface="Frutiger"/>
                <a:cs typeface="Frutiger"/>
                <a:sym typeface="Frutiger"/>
              </a:rPr>
              <a:t>Behaviour</a:t>
            </a:r>
            <a:r>
              <a:rPr lang="en-US" sz="2200" dirty="0">
                <a:solidFill>
                  <a:srgbClr val="005EB8"/>
                </a:solidFill>
                <a:latin typeface="Frutiger"/>
                <a:ea typeface="Frutiger"/>
                <a:cs typeface="Frutiger"/>
                <a:sym typeface="Frutiger"/>
              </a:rPr>
              <a:t> Individual Action Plan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77998" y="918936"/>
            <a:ext cx="4130502" cy="2016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 b="1" dirty="0">
                <a:solidFill>
                  <a:srgbClr val="000000"/>
                </a:solidFill>
                <a:latin typeface="Frutiger Bold"/>
                <a:ea typeface="Frutiger Bold"/>
                <a:cs typeface="Frutiger Bold"/>
                <a:sym typeface="Frutiger Bold"/>
              </a:rPr>
              <a:t>Here is an example to help you build your action plan: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Frutiger</vt:lpstr>
      <vt:lpstr>Frutiger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Healthy Leadership Framework NEW</dc:title>
  <dc:creator>BROOKES, Charlie (NHS NORTH WEST LEADERSHIP ACADEMY)</dc:creator>
  <cp:lastModifiedBy>BROOKES, Charlie (NHS NORTH WEST LEADERSHIP ACADEMY)</cp:lastModifiedBy>
  <cp:revision>2</cp:revision>
  <dcterms:created xsi:type="dcterms:W3CDTF">2006-08-16T00:00:00Z</dcterms:created>
  <dcterms:modified xsi:type="dcterms:W3CDTF">2026-02-05T14:20:58Z</dcterms:modified>
  <dc:identifier>DAG7A8ud9IY</dc:identifier>
</cp:coreProperties>
</file>