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entation.xml" ContentType="application/vnd.openxmlformats-officedocument.presentationml.presentation.main+xml"/>
  <Override PartName="/ppt/slideMasters/slideMaster4.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slideLayouts/slideLayout117.xml" ContentType="application/vnd.openxmlformats-officedocument.presentationml.slideLayou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17.xml" ContentType="application/vnd.openxmlformats-officedocument.presentationml.notesSlide+xml"/>
  <Override PartName="/ppt/slideMasters/slideMaster3.xml" ContentType="application/vnd.openxmlformats-officedocument.presentationml.slideMaster+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1" r:id="rId2"/>
    <p:sldMasterId id="2147483716" r:id="rId3"/>
    <p:sldMasterId id="2147483795" r:id="rId4"/>
  </p:sldMasterIdLst>
  <p:notesMasterIdLst>
    <p:notesMasterId r:id="rId36"/>
  </p:notesMasterIdLst>
  <p:sldIdLst>
    <p:sldId id="1321721543" r:id="rId5"/>
    <p:sldId id="1321721551" r:id="rId6"/>
    <p:sldId id="1321721435" r:id="rId7"/>
    <p:sldId id="1321721764" r:id="rId8"/>
    <p:sldId id="3564" r:id="rId9"/>
    <p:sldId id="3408" r:id="rId10"/>
    <p:sldId id="1321721767" r:id="rId11"/>
    <p:sldId id="3697" r:id="rId12"/>
    <p:sldId id="1321721436" r:id="rId13"/>
    <p:sldId id="1321721772" r:id="rId14"/>
    <p:sldId id="1321721541" r:id="rId15"/>
    <p:sldId id="1321721771" r:id="rId16"/>
    <p:sldId id="1321721774" r:id="rId17"/>
    <p:sldId id="1321721574" r:id="rId18"/>
    <p:sldId id="1321721748" r:id="rId19"/>
    <p:sldId id="1321721773" r:id="rId20"/>
    <p:sldId id="1321721778" r:id="rId21"/>
    <p:sldId id="3406" r:id="rId22"/>
    <p:sldId id="1321721746" r:id="rId23"/>
    <p:sldId id="1321721766" r:id="rId24"/>
    <p:sldId id="1321721642" r:id="rId25"/>
    <p:sldId id="3607" r:id="rId26"/>
    <p:sldId id="3365" r:id="rId27"/>
    <p:sldId id="1321721444" r:id="rId28"/>
    <p:sldId id="3629" r:id="rId29"/>
    <p:sldId id="1321721487" r:id="rId30"/>
    <p:sldId id="355" r:id="rId31"/>
    <p:sldId id="1321721761" r:id="rId32"/>
    <p:sldId id="1321721447" r:id="rId33"/>
    <p:sldId id="1321721422" r:id="rId34"/>
    <p:sldId id="298" r:id="rId35"/>
  </p:sldIdLst>
  <p:sldSz cx="12192000" cy="6858000"/>
  <p:notesSz cx="10020300" cy="68881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D1911BB2-A736-41E3-A497-F38136424548}">
          <p14:sldIdLst>
            <p14:sldId id="1321721543"/>
            <p14:sldId id="1321721551"/>
          </p14:sldIdLst>
        </p14:section>
        <p14:section name="the vuca world" id="{562743D9-79DF-40EF-B2EB-FF2F4A794833}">
          <p14:sldIdLst>
            <p14:sldId id="1321721435"/>
            <p14:sldId id="1321721764"/>
            <p14:sldId id="3564"/>
            <p14:sldId id="3408"/>
            <p14:sldId id="1321721767"/>
            <p14:sldId id="3697"/>
            <p14:sldId id="1321721436"/>
          </p14:sldIdLst>
        </p14:section>
        <p14:section name="systems thinking" id="{573C1FE6-EF45-4094-9FF8-C0F8B7FA512F}">
          <p14:sldIdLst>
            <p14:sldId id="1321721772"/>
            <p14:sldId id="1321721541"/>
            <p14:sldId id="1321721771"/>
            <p14:sldId id="1321721774"/>
            <p14:sldId id="1321721574"/>
            <p14:sldId id="1321721748"/>
            <p14:sldId id="1321721773"/>
            <p14:sldId id="1321721778"/>
          </p14:sldIdLst>
        </p14:section>
        <p14:section name="dialogical thinking" id="{8191E0A6-17FE-42BB-945F-7ABFD1B8A5FF}">
          <p14:sldIdLst>
            <p14:sldId id="3406"/>
            <p14:sldId id="1321721746"/>
          </p14:sldIdLst>
        </p14:section>
        <p14:section name="inner development" id="{1FADA691-3F6B-4F5D-8391-D4A8EA022158}">
          <p14:sldIdLst>
            <p14:sldId id="1321721766"/>
            <p14:sldId id="1321721642"/>
            <p14:sldId id="3607"/>
            <p14:sldId id="3365"/>
            <p14:sldId id="1321721444"/>
            <p14:sldId id="3629"/>
            <p14:sldId id="1321721487"/>
            <p14:sldId id="355"/>
            <p14:sldId id="1321721761"/>
            <p14:sldId id="1321721447"/>
          </p14:sldIdLst>
        </p14:section>
        <p14:section name="systems leadership" id="{97705786-3C76-4749-892E-95B6FCAD7EDC}">
          <p14:sldIdLst>
            <p14:sldId id="1321721422"/>
          </p14:sldIdLst>
        </p14:section>
        <p14:section name="free course" id="{9279ECB8-434C-4E3A-99F9-F49A30AE3415}">
          <p14:sldIdLst>
            <p14:sldId id="298"/>
          </p14:sldIdLst>
        </p14:section>
        <p14:section name="Extras" id="{FCCC48BA-C49F-47E1-B7C8-D6AE5857F58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77" autoAdjust="0"/>
    <p:restoredTop sz="89148" autoAdjust="0"/>
  </p:normalViewPr>
  <p:slideViewPr>
    <p:cSldViewPr snapToGrid="0">
      <p:cViewPr varScale="1">
        <p:scale>
          <a:sx n="78" d="100"/>
          <a:sy n="78" d="100"/>
        </p:scale>
        <p:origin x="630" y="336"/>
      </p:cViewPr>
      <p:guideLst/>
    </p:cSldViewPr>
  </p:slideViewPr>
  <p:notesTextViewPr>
    <p:cViewPr>
      <p:scale>
        <a:sx n="1" d="1"/>
        <a:sy n="1" d="1"/>
      </p:scale>
      <p:origin x="0" y="0"/>
    </p:cViewPr>
  </p:notesTextViewPr>
  <p:sorterViewPr>
    <p:cViewPr>
      <p:scale>
        <a:sx n="170" d="100"/>
        <a:sy n="17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ustomXml" Target="../customXml/item2.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ustomXml" Target="../customXml/item3.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42130" cy="345604"/>
          </a:xfrm>
          <a:prstGeom prst="rect">
            <a:avLst/>
          </a:prstGeom>
        </p:spPr>
        <p:txBody>
          <a:bodyPr vert="horz" lIns="96616" tIns="48308" rIns="96616" bIns="48308" rtlCol="0"/>
          <a:lstStyle>
            <a:lvl1pPr algn="l">
              <a:defRPr sz="1300"/>
            </a:lvl1pPr>
          </a:lstStyle>
          <a:p>
            <a:endParaRPr lang="en-GB"/>
          </a:p>
        </p:txBody>
      </p:sp>
      <p:sp>
        <p:nvSpPr>
          <p:cNvPr id="3" name="Date Placeholder 2"/>
          <p:cNvSpPr>
            <a:spLocks noGrp="1"/>
          </p:cNvSpPr>
          <p:nvPr>
            <p:ph type="dt" idx="1"/>
          </p:nvPr>
        </p:nvSpPr>
        <p:spPr>
          <a:xfrm>
            <a:off x="5675851" y="1"/>
            <a:ext cx="4342130" cy="345604"/>
          </a:xfrm>
          <a:prstGeom prst="rect">
            <a:avLst/>
          </a:prstGeom>
        </p:spPr>
        <p:txBody>
          <a:bodyPr vert="horz" lIns="96616" tIns="48308" rIns="96616" bIns="48308" rtlCol="0"/>
          <a:lstStyle>
            <a:lvl1pPr algn="r">
              <a:defRPr sz="1300"/>
            </a:lvl1pPr>
          </a:lstStyle>
          <a:p>
            <a:fld id="{D243FF43-38A7-4F08-83BB-0AA12AE75341}" type="datetimeFigureOut">
              <a:rPr lang="en-GB" smtClean="0"/>
              <a:t>07/10/2025</a:t>
            </a:fld>
            <a:endParaRPr lang="en-GB"/>
          </a:p>
        </p:txBody>
      </p:sp>
      <p:sp>
        <p:nvSpPr>
          <p:cNvPr id="4" name="Slide Image Placeholder 3"/>
          <p:cNvSpPr>
            <a:spLocks noGrp="1" noRot="1" noChangeAspect="1"/>
          </p:cNvSpPr>
          <p:nvPr>
            <p:ph type="sldImg" idx="2"/>
          </p:nvPr>
        </p:nvSpPr>
        <p:spPr>
          <a:xfrm>
            <a:off x="2943225" y="860425"/>
            <a:ext cx="4133850" cy="2325688"/>
          </a:xfrm>
          <a:prstGeom prst="rect">
            <a:avLst/>
          </a:prstGeom>
          <a:noFill/>
          <a:ln w="12700">
            <a:solidFill>
              <a:prstClr val="black"/>
            </a:solidFill>
          </a:ln>
        </p:spPr>
        <p:txBody>
          <a:bodyPr vert="horz" lIns="96616" tIns="48308" rIns="96616" bIns="48308" rtlCol="0" anchor="ctr"/>
          <a:lstStyle/>
          <a:p>
            <a:endParaRPr lang="en-GB"/>
          </a:p>
        </p:txBody>
      </p:sp>
      <p:sp>
        <p:nvSpPr>
          <p:cNvPr id="5" name="Notes Placeholder 4"/>
          <p:cNvSpPr>
            <a:spLocks noGrp="1"/>
          </p:cNvSpPr>
          <p:nvPr>
            <p:ph type="body" sz="quarter" idx="3"/>
          </p:nvPr>
        </p:nvSpPr>
        <p:spPr>
          <a:xfrm>
            <a:off x="1002030" y="3314928"/>
            <a:ext cx="8016240" cy="2712215"/>
          </a:xfrm>
          <a:prstGeom prst="rect">
            <a:avLst/>
          </a:prstGeom>
        </p:spPr>
        <p:txBody>
          <a:bodyPr vert="horz" lIns="96616" tIns="48308" rIns="96616" bIns="48308"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6542560"/>
            <a:ext cx="4342130" cy="345603"/>
          </a:xfrm>
          <a:prstGeom prst="rect">
            <a:avLst/>
          </a:prstGeom>
        </p:spPr>
        <p:txBody>
          <a:bodyPr vert="horz" lIns="96616" tIns="48308" rIns="96616" bIns="48308" rtlCol="0" anchor="b"/>
          <a:lstStyle>
            <a:lvl1pPr algn="l">
              <a:defRPr sz="1300"/>
            </a:lvl1pPr>
          </a:lstStyle>
          <a:p>
            <a:endParaRPr lang="en-GB"/>
          </a:p>
        </p:txBody>
      </p:sp>
      <p:sp>
        <p:nvSpPr>
          <p:cNvPr id="7" name="Slide Number Placeholder 6"/>
          <p:cNvSpPr>
            <a:spLocks noGrp="1"/>
          </p:cNvSpPr>
          <p:nvPr>
            <p:ph type="sldNum" sz="quarter" idx="5"/>
          </p:nvPr>
        </p:nvSpPr>
        <p:spPr>
          <a:xfrm>
            <a:off x="5675851" y="6542560"/>
            <a:ext cx="4342130" cy="345603"/>
          </a:xfrm>
          <a:prstGeom prst="rect">
            <a:avLst/>
          </a:prstGeom>
        </p:spPr>
        <p:txBody>
          <a:bodyPr vert="horz" lIns="96616" tIns="48308" rIns="96616" bIns="48308" rtlCol="0" anchor="b"/>
          <a:lstStyle>
            <a:lvl1pPr algn="r">
              <a:defRPr sz="1300"/>
            </a:lvl1pPr>
          </a:lstStyle>
          <a:p>
            <a:fld id="{7CCA1C7C-EAD9-498C-800E-CB6CE6382D46}" type="slidenum">
              <a:rPr lang="en-GB" smtClean="0"/>
              <a:t>‹#›</a:t>
            </a:fld>
            <a:endParaRPr lang="en-GB"/>
          </a:p>
        </p:txBody>
      </p:sp>
    </p:spTree>
    <p:extLst>
      <p:ext uri="{BB962C8B-B14F-4D97-AF65-F5344CB8AC3E}">
        <p14:creationId xmlns:p14="http://schemas.microsoft.com/office/powerpoint/2010/main" val="1738478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defTabSz="1078476">
              <a:defRPr/>
            </a:pPr>
            <a:fld id="{E9EFE288-D129-4B23-93BD-7A47005D5DE0}" type="slidenum">
              <a:rPr lang="en-GB" sz="1400">
                <a:solidFill>
                  <a:prstClr val="black"/>
                </a:solidFill>
                <a:latin typeface="Calibri" panose="020F0502020204030204"/>
              </a:rPr>
              <a:pPr defTabSz="1078476">
                <a:defRPr/>
              </a:pPr>
              <a:t>1</a:t>
            </a:fld>
            <a:endParaRPr lang="en-GB" sz="1400">
              <a:solidFill>
                <a:prstClr val="black"/>
              </a:solidFill>
              <a:latin typeface="Calibri" panose="020F0502020204030204"/>
            </a:endParaRPr>
          </a:p>
        </p:txBody>
      </p:sp>
    </p:spTree>
    <p:extLst>
      <p:ext uri="{BB962C8B-B14F-4D97-AF65-F5344CB8AC3E}">
        <p14:creationId xmlns:p14="http://schemas.microsoft.com/office/powerpoint/2010/main" val="279283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defTabSz="1020839">
              <a:defRPr/>
            </a:pPr>
            <a:fld id="{E9EFE288-D129-4B23-93BD-7A47005D5DE0}" type="slidenum">
              <a:rPr lang="en-GB" sz="1400">
                <a:solidFill>
                  <a:prstClr val="black"/>
                </a:solidFill>
                <a:latin typeface="Calibri" panose="020F0502020204030204"/>
              </a:rPr>
              <a:pPr defTabSz="1020839">
                <a:defRPr/>
              </a:pPr>
              <a:t>11</a:t>
            </a:fld>
            <a:endParaRPr lang="en-GB" sz="1400">
              <a:solidFill>
                <a:prstClr val="black"/>
              </a:solidFill>
              <a:latin typeface="Calibri" panose="020F0502020204030204"/>
            </a:endParaRPr>
          </a:p>
        </p:txBody>
      </p:sp>
    </p:spTree>
    <p:extLst>
      <p:ext uri="{BB962C8B-B14F-4D97-AF65-F5344CB8AC3E}">
        <p14:creationId xmlns:p14="http://schemas.microsoft.com/office/powerpoint/2010/main" val="3917559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723752-4849-4DEC-93D0-1CFD8C864F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4F2BB9-0628-CDCC-A469-978FA05350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071676-41D6-8329-1AE6-4881CFB11D1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C6411AC-5B1A-3CCC-966E-09BC102BE231}"/>
              </a:ext>
            </a:extLst>
          </p:cNvPr>
          <p:cNvSpPr>
            <a:spLocks noGrp="1"/>
          </p:cNvSpPr>
          <p:nvPr>
            <p:ph type="sldNum" sz="quarter" idx="5"/>
          </p:nvPr>
        </p:nvSpPr>
        <p:spPr/>
        <p:txBody>
          <a:bodyPr/>
          <a:lstStyle/>
          <a:p>
            <a:pPr defTabSz="966027">
              <a:defRPr/>
            </a:pPr>
            <a:fld id="{E9EFE288-D129-4B23-93BD-7A47005D5DE0}" type="slidenum">
              <a:rPr lang="en-GB">
                <a:solidFill>
                  <a:prstClr val="black"/>
                </a:solidFill>
                <a:latin typeface="Calibri" panose="020F0502020204030204"/>
              </a:rPr>
              <a:pPr defTabSz="966027">
                <a:defRPr/>
              </a:pPr>
              <a:t>12</a:t>
            </a:fld>
            <a:endParaRPr lang="en-GB">
              <a:solidFill>
                <a:prstClr val="black"/>
              </a:solidFill>
              <a:latin typeface="Calibri" panose="020F0502020204030204"/>
            </a:endParaRPr>
          </a:p>
        </p:txBody>
      </p:sp>
    </p:spTree>
    <p:extLst>
      <p:ext uri="{BB962C8B-B14F-4D97-AF65-F5344CB8AC3E}">
        <p14:creationId xmlns:p14="http://schemas.microsoft.com/office/powerpoint/2010/main" val="714322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CA1C7C-EAD9-498C-800E-CB6CE6382D46}" type="slidenum">
              <a:rPr lang="en-GB" smtClean="0"/>
              <a:t>15</a:t>
            </a:fld>
            <a:endParaRPr lang="en-GB"/>
          </a:p>
        </p:txBody>
      </p:sp>
    </p:spTree>
    <p:extLst>
      <p:ext uri="{BB962C8B-B14F-4D97-AF65-F5344CB8AC3E}">
        <p14:creationId xmlns:p14="http://schemas.microsoft.com/office/powerpoint/2010/main" val="2957879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72FA51-B400-EA4C-B04E-F3AD970BD4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6DC0BB-1F4A-8614-8B4A-E91DAF1CC9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1B977E-B8AC-1CE2-3D68-F8EFA367650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A56DA69-0007-A344-0511-76E706D8A178}"/>
              </a:ext>
            </a:extLst>
          </p:cNvPr>
          <p:cNvSpPr>
            <a:spLocks noGrp="1"/>
          </p:cNvSpPr>
          <p:nvPr>
            <p:ph type="sldNum" sz="quarter" idx="5"/>
          </p:nvPr>
        </p:nvSpPr>
        <p:spPr/>
        <p:txBody>
          <a:bodyPr/>
          <a:lstStyle/>
          <a:p>
            <a:pPr defTabSz="966027">
              <a:defRPr/>
            </a:pPr>
            <a:fld id="{E9EFE288-D129-4B23-93BD-7A47005D5DE0}" type="slidenum">
              <a:rPr lang="en-GB">
                <a:solidFill>
                  <a:prstClr val="black"/>
                </a:solidFill>
                <a:latin typeface="Calibri" panose="020F0502020204030204"/>
              </a:rPr>
              <a:pPr defTabSz="966027">
                <a:defRPr/>
              </a:pPr>
              <a:t>16</a:t>
            </a:fld>
            <a:endParaRPr lang="en-GB">
              <a:solidFill>
                <a:prstClr val="black"/>
              </a:solidFill>
              <a:latin typeface="Calibri" panose="020F0502020204030204"/>
            </a:endParaRPr>
          </a:p>
        </p:txBody>
      </p:sp>
    </p:spTree>
    <p:extLst>
      <p:ext uri="{BB962C8B-B14F-4D97-AF65-F5344CB8AC3E}">
        <p14:creationId xmlns:p14="http://schemas.microsoft.com/office/powerpoint/2010/main" val="3068775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785B70-6377-4734-F502-C1D1492051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4D3A42-D014-9DD2-A4A4-ADD0350576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56D1A9-530A-9A2A-6455-D743DF4F3AD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AF661B8-05A9-D321-83E8-2A4B7298CEF4}"/>
              </a:ext>
            </a:extLst>
          </p:cNvPr>
          <p:cNvSpPr>
            <a:spLocks noGrp="1"/>
          </p:cNvSpPr>
          <p:nvPr>
            <p:ph type="sldNum" sz="quarter" idx="5"/>
          </p:nvPr>
        </p:nvSpPr>
        <p:spPr/>
        <p:txBody>
          <a:bodyPr/>
          <a:lstStyle/>
          <a:p>
            <a:pPr marL="0" marR="0" lvl="0" indent="0" algn="r" defTabSz="966155" rtl="0" eaLnBrk="1" fontAlgn="auto" latinLnBrk="0" hangingPunct="1">
              <a:lnSpc>
                <a:spcPct val="100000"/>
              </a:lnSpc>
              <a:spcBef>
                <a:spcPts val="0"/>
              </a:spcBef>
              <a:spcAft>
                <a:spcPts val="0"/>
              </a:spcAft>
              <a:buClrTx/>
              <a:buSzTx/>
              <a:buFontTx/>
              <a:buNone/>
              <a:tabLst/>
              <a:defRPr/>
            </a:pPr>
            <a:fld id="{5085B3FA-AE09-4491-A7D7-1233D0ACC6D1}" type="slidenum">
              <a:rPr kumimoji="0" lang="en-GB"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155" rtl="0" eaLnBrk="1" fontAlgn="auto" latinLnBrk="0" hangingPunct="1">
                <a:lnSpc>
                  <a:spcPct val="100000"/>
                </a:lnSpc>
                <a:spcBef>
                  <a:spcPts val="0"/>
                </a:spcBef>
                <a:spcAft>
                  <a:spcPts val="0"/>
                </a:spcAft>
                <a:buClrTx/>
                <a:buSzTx/>
                <a:buFontTx/>
                <a:buNone/>
                <a:tabLst/>
                <a:defRPr/>
              </a:pPr>
              <a:t>17</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9776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defTabSz="1020704">
              <a:defRPr/>
            </a:pPr>
            <a:fld id="{3CC2337C-49D8-475A-A4E4-9765DA9E0521}" type="slidenum">
              <a:rPr lang="en-GB" sz="1400">
                <a:solidFill>
                  <a:prstClr val="black"/>
                </a:solidFill>
                <a:latin typeface="Calibri" panose="020F0502020204030204"/>
              </a:rPr>
              <a:pPr defTabSz="1020704">
                <a:defRPr/>
              </a:pPr>
              <a:t>18</a:t>
            </a:fld>
            <a:endParaRPr lang="en-GB" sz="1400">
              <a:solidFill>
                <a:prstClr val="black"/>
              </a:solidFill>
              <a:latin typeface="Calibri" panose="020F0502020204030204"/>
            </a:endParaRPr>
          </a:p>
        </p:txBody>
      </p:sp>
    </p:spTree>
    <p:extLst>
      <p:ext uri="{BB962C8B-B14F-4D97-AF65-F5344CB8AC3E}">
        <p14:creationId xmlns:p14="http://schemas.microsoft.com/office/powerpoint/2010/main" val="25243383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000F6-7EBB-DC99-BAA2-1A98DFE13F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10C0B5-3751-BF8F-EF9C-FF5F5CCA8B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55D11A-40D7-E889-04F6-C2A2A4E5D35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3D22D38-238D-6E78-65BC-13C4F840A792}"/>
              </a:ext>
            </a:extLst>
          </p:cNvPr>
          <p:cNvSpPr>
            <a:spLocks noGrp="1"/>
          </p:cNvSpPr>
          <p:nvPr>
            <p:ph type="sldNum" sz="quarter" idx="5"/>
          </p:nvPr>
        </p:nvSpPr>
        <p:spPr/>
        <p:txBody>
          <a:bodyPr/>
          <a:lstStyle/>
          <a:p>
            <a:pPr defTabSz="1078475">
              <a:defRPr/>
            </a:pPr>
            <a:fld id="{E9EFE288-D129-4B23-93BD-7A47005D5DE0}" type="slidenum">
              <a:rPr lang="en-GB" sz="1500">
                <a:solidFill>
                  <a:prstClr val="black"/>
                </a:solidFill>
                <a:latin typeface="Calibri" panose="020F0502020204030204"/>
              </a:rPr>
              <a:pPr defTabSz="1078475">
                <a:defRPr/>
              </a:pPr>
              <a:t>19</a:t>
            </a:fld>
            <a:endParaRPr lang="en-GB" sz="1500" dirty="0">
              <a:solidFill>
                <a:prstClr val="black"/>
              </a:solidFill>
              <a:latin typeface="Calibri" panose="020F0502020204030204"/>
            </a:endParaRPr>
          </a:p>
        </p:txBody>
      </p:sp>
    </p:spTree>
    <p:extLst>
      <p:ext uri="{BB962C8B-B14F-4D97-AF65-F5344CB8AC3E}">
        <p14:creationId xmlns:p14="http://schemas.microsoft.com/office/powerpoint/2010/main" val="30078852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246222-700F-36BB-7DD2-CAD31C46EA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2D276D-A07D-D7A8-CCA4-CED7586C8A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342EBD-481E-4082-357F-487567412B9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E472850-321F-7EB2-2E01-0F0F98A826E5}"/>
              </a:ext>
            </a:extLst>
          </p:cNvPr>
          <p:cNvSpPr>
            <a:spLocks noGrp="1"/>
          </p:cNvSpPr>
          <p:nvPr>
            <p:ph type="sldNum" sz="quarter" idx="5"/>
          </p:nvPr>
        </p:nvSpPr>
        <p:spPr/>
        <p:txBody>
          <a:bodyPr/>
          <a:lstStyle/>
          <a:p>
            <a:pPr defTabSz="1020839">
              <a:defRPr/>
            </a:pPr>
            <a:fld id="{5085B3FA-AE09-4491-A7D7-1233D0ACC6D1}" type="slidenum">
              <a:rPr lang="en-GB" sz="1400">
                <a:solidFill>
                  <a:prstClr val="black"/>
                </a:solidFill>
                <a:latin typeface="Calibri" panose="020F0502020204030204"/>
              </a:rPr>
              <a:pPr defTabSz="1020839">
                <a:defRPr/>
              </a:pPr>
              <a:t>21</a:t>
            </a:fld>
            <a:endParaRPr lang="en-GB" sz="1400">
              <a:solidFill>
                <a:prstClr val="black"/>
              </a:solidFill>
              <a:latin typeface="Calibri" panose="020F0502020204030204"/>
            </a:endParaRPr>
          </a:p>
        </p:txBody>
      </p:sp>
    </p:spTree>
    <p:extLst>
      <p:ext uri="{BB962C8B-B14F-4D97-AF65-F5344CB8AC3E}">
        <p14:creationId xmlns:p14="http://schemas.microsoft.com/office/powerpoint/2010/main" val="216039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defTabSz="966155">
              <a:defRPr/>
            </a:pPr>
            <a:fld id="{E9EFE288-D129-4B23-93BD-7A47005D5DE0}" type="slidenum">
              <a:rPr lang="en-GB">
                <a:solidFill>
                  <a:prstClr val="black"/>
                </a:solidFill>
                <a:latin typeface="Calibri" panose="020F0502020204030204"/>
              </a:rPr>
              <a:pPr defTabSz="966155">
                <a:defRPr/>
              </a:pPr>
              <a:t>22</a:t>
            </a:fld>
            <a:endParaRPr lang="en-GB">
              <a:solidFill>
                <a:prstClr val="black"/>
              </a:solidFill>
              <a:latin typeface="Calibri" panose="020F0502020204030204"/>
            </a:endParaRPr>
          </a:p>
        </p:txBody>
      </p:sp>
    </p:spTree>
    <p:extLst>
      <p:ext uri="{BB962C8B-B14F-4D97-AF65-F5344CB8AC3E}">
        <p14:creationId xmlns:p14="http://schemas.microsoft.com/office/powerpoint/2010/main" val="2016944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defTabSz="966155">
              <a:defRPr/>
            </a:pPr>
            <a:fld id="{1F437F16-E3B3-43F0-85B1-0FC7131DD003}" type="slidenum">
              <a:rPr lang="en-GB">
                <a:solidFill>
                  <a:prstClr val="black"/>
                </a:solidFill>
                <a:latin typeface="Calibri" panose="020F0502020204030204"/>
              </a:rPr>
              <a:pPr defTabSz="966155">
                <a:defRPr/>
              </a:pPr>
              <a:t>23</a:t>
            </a:fld>
            <a:endParaRPr lang="en-GB">
              <a:solidFill>
                <a:prstClr val="black"/>
              </a:solidFill>
              <a:latin typeface="Calibri" panose="020F0502020204030204"/>
            </a:endParaRPr>
          </a:p>
        </p:txBody>
      </p:sp>
    </p:spTree>
    <p:extLst>
      <p:ext uri="{BB962C8B-B14F-4D97-AF65-F5344CB8AC3E}">
        <p14:creationId xmlns:p14="http://schemas.microsoft.com/office/powerpoint/2010/main" val="1509320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D0EB02-420C-4364-E823-FD7F900E31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D0E6DA-0C40-C1E5-3A04-26A7197D7F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1B4D6E-D38A-BE2C-07F1-ED4E7E126F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504C4CB-D544-CD35-89A6-F1381D4F64AE}"/>
              </a:ext>
            </a:extLst>
          </p:cNvPr>
          <p:cNvSpPr>
            <a:spLocks noGrp="1"/>
          </p:cNvSpPr>
          <p:nvPr>
            <p:ph type="sldNum" sz="quarter" idx="5"/>
          </p:nvPr>
        </p:nvSpPr>
        <p:spPr/>
        <p:txBody>
          <a:bodyPr/>
          <a:lstStyle/>
          <a:p>
            <a:pPr defTabSz="966155">
              <a:defRPr/>
            </a:pPr>
            <a:fld id="{94B01B1E-3D5E-431D-ABA7-36BE61FC9E85}" type="slidenum">
              <a:rPr lang="en-GB">
                <a:solidFill>
                  <a:prstClr val="black"/>
                </a:solidFill>
                <a:latin typeface="Calibri" panose="020F0502020204030204"/>
              </a:rPr>
              <a:pPr defTabSz="966155">
                <a:defRPr/>
              </a:pPr>
              <a:t>2</a:t>
            </a:fld>
            <a:endParaRPr lang="en-GB">
              <a:solidFill>
                <a:prstClr val="black"/>
              </a:solidFill>
              <a:latin typeface="Calibri" panose="020F0502020204030204"/>
            </a:endParaRPr>
          </a:p>
        </p:txBody>
      </p:sp>
    </p:spTree>
    <p:extLst>
      <p:ext uri="{BB962C8B-B14F-4D97-AF65-F5344CB8AC3E}">
        <p14:creationId xmlns:p14="http://schemas.microsoft.com/office/powerpoint/2010/main" val="36561929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66155" rtl="0" eaLnBrk="1" fontAlgn="auto" latinLnBrk="0" hangingPunct="1">
              <a:lnSpc>
                <a:spcPct val="100000"/>
              </a:lnSpc>
              <a:spcBef>
                <a:spcPts val="0"/>
              </a:spcBef>
              <a:spcAft>
                <a:spcPts val="0"/>
              </a:spcAft>
              <a:buClrTx/>
              <a:buSzTx/>
              <a:buFontTx/>
              <a:buNone/>
              <a:tabLst/>
              <a:defRPr/>
            </a:pPr>
            <a:fld id="{E9EFE288-D129-4B23-93BD-7A47005D5DE0}" type="slidenum">
              <a:rPr kumimoji="0" lang="en-GB"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155" rtl="0" eaLnBrk="1" fontAlgn="auto" latinLnBrk="0" hangingPunct="1">
                <a:lnSpc>
                  <a:spcPct val="100000"/>
                </a:lnSpc>
                <a:spcBef>
                  <a:spcPts val="0"/>
                </a:spcBef>
                <a:spcAft>
                  <a:spcPts val="0"/>
                </a:spcAft>
                <a:buClrTx/>
                <a:buSzTx/>
                <a:buFontTx/>
                <a:buNone/>
                <a:tabLst/>
                <a:defRPr/>
              </a:pPr>
              <a:t>24</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16658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defTabSz="966155">
              <a:defRPr/>
            </a:pPr>
            <a:fld id="{5085B3FA-AE09-4491-A7D7-1233D0ACC6D1}" type="slidenum">
              <a:rPr lang="en-GB">
                <a:solidFill>
                  <a:prstClr val="black"/>
                </a:solidFill>
                <a:latin typeface="Calibri" panose="020F0502020204030204"/>
              </a:rPr>
              <a:pPr defTabSz="966155">
                <a:defRPr/>
              </a:pPr>
              <a:t>25</a:t>
            </a:fld>
            <a:endParaRPr lang="en-GB">
              <a:solidFill>
                <a:prstClr val="black"/>
              </a:solidFill>
              <a:latin typeface="Calibri" panose="020F0502020204030204"/>
            </a:endParaRPr>
          </a:p>
        </p:txBody>
      </p:sp>
    </p:spTree>
    <p:extLst>
      <p:ext uri="{BB962C8B-B14F-4D97-AF65-F5344CB8AC3E}">
        <p14:creationId xmlns:p14="http://schemas.microsoft.com/office/powerpoint/2010/main" val="39624040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1020839" rtl="0" eaLnBrk="1" fontAlgn="auto" latinLnBrk="0" hangingPunct="1">
              <a:lnSpc>
                <a:spcPct val="100000"/>
              </a:lnSpc>
              <a:spcBef>
                <a:spcPts val="0"/>
              </a:spcBef>
              <a:spcAft>
                <a:spcPts val="0"/>
              </a:spcAft>
              <a:buClrTx/>
              <a:buSzTx/>
              <a:buFontTx/>
              <a:buNone/>
              <a:tabLst/>
              <a:defRPr/>
            </a:pPr>
            <a:fld id="{3DF38A28-B420-4AC0-8E51-C80443F21203}" type="slidenum">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1020839" rtl="0" eaLnBrk="1" fontAlgn="auto" latinLnBrk="0" hangingPunct="1">
                <a:lnSpc>
                  <a:spcPct val="100000"/>
                </a:lnSpc>
                <a:spcBef>
                  <a:spcPts val="0"/>
                </a:spcBef>
                <a:spcAft>
                  <a:spcPts val="0"/>
                </a:spcAft>
                <a:buClrTx/>
                <a:buSzTx/>
                <a:buFontTx/>
                <a:buNone/>
                <a:tabLst/>
                <a:defRPr/>
              </a:pPr>
              <a:t>26</a:t>
            </a:fld>
            <a:endParaRPr kumimoji="0" lang="en-GB"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10408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defTabSz="1078618">
              <a:defRPr/>
            </a:pPr>
            <a:fld id="{7A6ABB39-1707-4E82-954E-7CCC3FECC230}" type="slidenum">
              <a:rPr lang="en-GB" sz="1500">
                <a:solidFill>
                  <a:prstClr val="black"/>
                </a:solidFill>
                <a:latin typeface="Calibri" panose="020F0502020204030204"/>
              </a:rPr>
              <a:pPr defTabSz="1078618">
                <a:defRPr/>
              </a:pPr>
              <a:t>27</a:t>
            </a:fld>
            <a:endParaRPr lang="en-GB" sz="1500">
              <a:solidFill>
                <a:prstClr val="black"/>
              </a:solidFill>
              <a:latin typeface="Calibri" panose="020F0502020204030204"/>
            </a:endParaRPr>
          </a:p>
        </p:txBody>
      </p:sp>
    </p:spTree>
    <p:extLst>
      <p:ext uri="{BB962C8B-B14F-4D97-AF65-F5344CB8AC3E}">
        <p14:creationId xmlns:p14="http://schemas.microsoft.com/office/powerpoint/2010/main" val="7124034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A53A0-136B-0839-09E6-E43F84D302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79CDD5-A338-1D3E-CEE6-E8B9657DE9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962DBB-DBDD-72DE-28ED-74ACA6F82F4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28BBBB-D3E6-72DB-FAA1-0F616425A49A}"/>
              </a:ext>
            </a:extLst>
          </p:cNvPr>
          <p:cNvSpPr>
            <a:spLocks noGrp="1"/>
          </p:cNvSpPr>
          <p:nvPr>
            <p:ph type="sldNum" sz="quarter" idx="5"/>
          </p:nvPr>
        </p:nvSpPr>
        <p:spPr/>
        <p:txBody>
          <a:bodyPr/>
          <a:lstStyle/>
          <a:p>
            <a:pPr defTabSz="1020839">
              <a:defRPr/>
            </a:pPr>
            <a:fld id="{E9EFE288-D129-4B23-93BD-7A47005D5DE0}" type="slidenum">
              <a:rPr lang="en-GB" sz="1400">
                <a:solidFill>
                  <a:prstClr val="black"/>
                </a:solidFill>
                <a:latin typeface="Calibri" panose="020F0502020204030204"/>
              </a:rPr>
              <a:pPr defTabSz="1020839">
                <a:defRPr/>
              </a:pPr>
              <a:t>28</a:t>
            </a:fld>
            <a:endParaRPr lang="en-GB" sz="1400" dirty="0">
              <a:solidFill>
                <a:prstClr val="black"/>
              </a:solidFill>
              <a:latin typeface="Calibri" panose="020F0502020204030204"/>
            </a:endParaRPr>
          </a:p>
        </p:txBody>
      </p:sp>
    </p:spTree>
    <p:extLst>
      <p:ext uri="{BB962C8B-B14F-4D97-AF65-F5344CB8AC3E}">
        <p14:creationId xmlns:p14="http://schemas.microsoft.com/office/powerpoint/2010/main" val="13681584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endParaRPr lang="en-GB" dirty="0"/>
          </a:p>
        </p:txBody>
      </p:sp>
      <p:sp>
        <p:nvSpPr>
          <p:cNvPr id="4" name="Slide Number Placeholder 3"/>
          <p:cNvSpPr>
            <a:spLocks noGrp="1"/>
          </p:cNvSpPr>
          <p:nvPr>
            <p:ph type="sldNum" sz="quarter" idx="5"/>
          </p:nvPr>
        </p:nvSpPr>
        <p:spPr/>
        <p:txBody>
          <a:bodyPr/>
          <a:lstStyle/>
          <a:p>
            <a:pPr marL="0" marR="0" lvl="0" indent="0" algn="r" defTabSz="966155" rtl="0" eaLnBrk="1" fontAlgn="auto" latinLnBrk="0" hangingPunct="1">
              <a:lnSpc>
                <a:spcPct val="100000"/>
              </a:lnSpc>
              <a:spcBef>
                <a:spcPts val="0"/>
              </a:spcBef>
              <a:spcAft>
                <a:spcPts val="0"/>
              </a:spcAft>
              <a:buClrTx/>
              <a:buSzTx/>
              <a:buFontTx/>
              <a:buNone/>
              <a:tabLst/>
              <a:defRPr/>
            </a:pPr>
            <a:fld id="{E9EFE288-D129-4B23-93BD-7A47005D5DE0}" type="slidenum">
              <a:rPr kumimoji="0" lang="en-GB"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155" rtl="0" eaLnBrk="1" fontAlgn="auto" latinLnBrk="0" hangingPunct="1">
                <a:lnSpc>
                  <a:spcPct val="100000"/>
                </a:lnSpc>
                <a:spcBef>
                  <a:spcPts val="0"/>
                </a:spcBef>
                <a:spcAft>
                  <a:spcPts val="0"/>
                </a:spcAft>
                <a:buClrTx/>
                <a:buSzTx/>
                <a:buFontTx/>
                <a:buNone/>
                <a:tabLst/>
                <a:defRPr/>
              </a:pPr>
              <a:t>29</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88902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defTabSz="966155">
              <a:defRPr/>
            </a:pPr>
            <a:fld id="{3DF38A28-B420-4AC0-8E51-C80443F21203}" type="slidenum">
              <a:rPr lang="en-GB">
                <a:solidFill>
                  <a:prstClr val="black"/>
                </a:solidFill>
                <a:latin typeface="Calibri" panose="020F0502020204030204"/>
              </a:rPr>
              <a:pPr defTabSz="966155">
                <a:defRPr/>
              </a:pPr>
              <a:t>30</a:t>
            </a:fld>
            <a:endParaRPr lang="en-GB" dirty="0">
              <a:solidFill>
                <a:prstClr val="black"/>
              </a:solidFill>
              <a:latin typeface="Calibri" panose="020F0502020204030204"/>
            </a:endParaRPr>
          </a:p>
        </p:txBody>
      </p:sp>
    </p:spTree>
    <p:extLst>
      <p:ext uri="{BB962C8B-B14F-4D97-AF65-F5344CB8AC3E}">
        <p14:creationId xmlns:p14="http://schemas.microsoft.com/office/powerpoint/2010/main" val="7727577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EFE288-D129-4B23-93BD-7A47005D5DE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283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defTabSz="1020704">
              <a:defRPr/>
            </a:pPr>
            <a:fld id="{5085B3FA-AE09-4491-A7D7-1233D0ACC6D1}" type="slidenum">
              <a:rPr lang="en-GB" sz="1400">
                <a:solidFill>
                  <a:prstClr val="black"/>
                </a:solidFill>
                <a:latin typeface="Calibri" panose="020F0502020204030204"/>
              </a:rPr>
              <a:pPr defTabSz="1020704">
                <a:defRPr/>
              </a:pPr>
              <a:t>3</a:t>
            </a:fld>
            <a:endParaRPr lang="en-GB" sz="1400" dirty="0">
              <a:solidFill>
                <a:prstClr val="black"/>
              </a:solidFill>
              <a:latin typeface="Calibri" panose="020F0502020204030204"/>
            </a:endParaRPr>
          </a:p>
        </p:txBody>
      </p:sp>
    </p:spTree>
    <p:extLst>
      <p:ext uri="{BB962C8B-B14F-4D97-AF65-F5344CB8AC3E}">
        <p14:creationId xmlns:p14="http://schemas.microsoft.com/office/powerpoint/2010/main" val="2764345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A6EB5A-DFF7-CC8A-7B86-7585AA4C80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A2DDCF-EE75-4C1B-FDCD-D4168EE067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9D8ACB-B95F-CEFE-A867-4154924F0CD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A99F26D-C4A0-DCF3-2745-098BA5225CA1}"/>
              </a:ext>
            </a:extLst>
          </p:cNvPr>
          <p:cNvSpPr>
            <a:spLocks noGrp="1"/>
          </p:cNvSpPr>
          <p:nvPr>
            <p:ph type="sldNum" sz="quarter" idx="5"/>
          </p:nvPr>
        </p:nvSpPr>
        <p:spPr/>
        <p:txBody>
          <a:bodyPr/>
          <a:lstStyle/>
          <a:p>
            <a:pPr defTabSz="1020704">
              <a:defRPr/>
            </a:pPr>
            <a:fld id="{DF34B8B8-F5B1-4903-89EE-BCB28F171F70}" type="slidenum">
              <a:rPr lang="en-GB" sz="1400">
                <a:solidFill>
                  <a:prstClr val="black"/>
                </a:solidFill>
                <a:latin typeface="Calibri" panose="020F0502020204030204"/>
              </a:rPr>
              <a:pPr defTabSz="1020704">
                <a:defRPr/>
              </a:pPr>
              <a:t>4</a:t>
            </a:fld>
            <a:endParaRPr lang="en-GB" sz="1400" dirty="0">
              <a:solidFill>
                <a:prstClr val="black"/>
              </a:solidFill>
              <a:latin typeface="Calibri" panose="020F0502020204030204"/>
            </a:endParaRPr>
          </a:p>
        </p:txBody>
      </p:sp>
    </p:spTree>
    <p:extLst>
      <p:ext uri="{BB962C8B-B14F-4D97-AF65-F5344CB8AC3E}">
        <p14:creationId xmlns:p14="http://schemas.microsoft.com/office/powerpoint/2010/main" val="2269332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defTabSz="966155">
              <a:defRPr/>
            </a:pPr>
            <a:fld id="{E6D5B87B-2FD8-4498-B1F8-3DA8D1F6FA54}" type="slidenum">
              <a:rPr lang="en-GB">
                <a:solidFill>
                  <a:prstClr val="black"/>
                </a:solidFill>
                <a:latin typeface="Calibri" panose="020F0502020204030204"/>
              </a:rPr>
              <a:pPr defTabSz="966155">
                <a:defRPr/>
              </a:pPr>
              <a:t>5</a:t>
            </a:fld>
            <a:endParaRPr lang="en-GB">
              <a:solidFill>
                <a:prstClr val="black"/>
              </a:solidFill>
              <a:latin typeface="Calibri" panose="020F0502020204030204"/>
            </a:endParaRPr>
          </a:p>
        </p:txBody>
      </p:sp>
    </p:spTree>
    <p:extLst>
      <p:ext uri="{BB962C8B-B14F-4D97-AF65-F5344CB8AC3E}">
        <p14:creationId xmlns:p14="http://schemas.microsoft.com/office/powerpoint/2010/main" val="2006795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C81817-CB33-D790-48FD-E3670B9AAF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0678CC-D466-312B-661C-9FE321B57C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43B7F8-D69F-2CE8-6CDC-962DBA2538E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2F94AA9-024E-EF0A-DA6B-4EF817B4E438}"/>
              </a:ext>
            </a:extLst>
          </p:cNvPr>
          <p:cNvSpPr>
            <a:spLocks noGrp="1"/>
          </p:cNvSpPr>
          <p:nvPr>
            <p:ph type="sldNum" sz="quarter" idx="5"/>
          </p:nvPr>
        </p:nvSpPr>
        <p:spPr/>
        <p:txBody>
          <a:bodyPr/>
          <a:lstStyle/>
          <a:p>
            <a:pPr defTabSz="966027">
              <a:defRPr/>
            </a:pPr>
            <a:fld id="{E9EFE288-D129-4B23-93BD-7A47005D5DE0}" type="slidenum">
              <a:rPr lang="en-GB">
                <a:solidFill>
                  <a:prstClr val="black"/>
                </a:solidFill>
                <a:latin typeface="Calibri" panose="020F0502020204030204"/>
              </a:rPr>
              <a:pPr defTabSz="966027">
                <a:defRPr/>
              </a:pPr>
              <a:t>7</a:t>
            </a:fld>
            <a:endParaRPr lang="en-GB">
              <a:solidFill>
                <a:prstClr val="black"/>
              </a:solidFill>
              <a:latin typeface="Calibri" panose="020F0502020204030204"/>
            </a:endParaRPr>
          </a:p>
        </p:txBody>
      </p:sp>
    </p:spTree>
    <p:extLst>
      <p:ext uri="{BB962C8B-B14F-4D97-AF65-F5344CB8AC3E}">
        <p14:creationId xmlns:p14="http://schemas.microsoft.com/office/powerpoint/2010/main" val="2280799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defTabSz="1078475">
              <a:defRPr/>
            </a:pPr>
            <a:fld id="{E6D5B87B-2FD8-4498-B1F8-3DA8D1F6FA54}" type="slidenum">
              <a:rPr lang="en-GB" sz="1500">
                <a:solidFill>
                  <a:prstClr val="black"/>
                </a:solidFill>
                <a:latin typeface="Calibri" panose="020F0502020204030204"/>
              </a:rPr>
              <a:pPr defTabSz="1078475">
                <a:defRPr/>
              </a:pPr>
              <a:t>8</a:t>
            </a:fld>
            <a:endParaRPr lang="en-GB" sz="1500" dirty="0">
              <a:solidFill>
                <a:prstClr val="black"/>
              </a:solidFill>
              <a:latin typeface="Calibri" panose="020F0502020204030204"/>
            </a:endParaRPr>
          </a:p>
        </p:txBody>
      </p:sp>
    </p:spTree>
    <p:extLst>
      <p:ext uri="{BB962C8B-B14F-4D97-AF65-F5344CB8AC3E}">
        <p14:creationId xmlns:p14="http://schemas.microsoft.com/office/powerpoint/2010/main" val="3761381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defTabSz="966027">
              <a:defRPr/>
            </a:pPr>
            <a:fld id="{E9EFE288-D129-4B23-93BD-7A47005D5DE0}" type="slidenum">
              <a:rPr lang="en-GB">
                <a:solidFill>
                  <a:prstClr val="black"/>
                </a:solidFill>
                <a:latin typeface="Calibri" panose="020F0502020204030204"/>
              </a:rPr>
              <a:pPr defTabSz="966027">
                <a:defRPr/>
              </a:pPr>
              <a:t>9</a:t>
            </a:fld>
            <a:endParaRPr lang="en-GB">
              <a:solidFill>
                <a:prstClr val="black"/>
              </a:solidFill>
              <a:latin typeface="Calibri" panose="020F0502020204030204"/>
            </a:endParaRPr>
          </a:p>
        </p:txBody>
      </p:sp>
    </p:spTree>
    <p:extLst>
      <p:ext uri="{BB962C8B-B14F-4D97-AF65-F5344CB8AC3E}">
        <p14:creationId xmlns:p14="http://schemas.microsoft.com/office/powerpoint/2010/main" val="2540555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B8625-1EF9-377E-A95C-D5872DAA5F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2D8789-75B6-A791-1B09-6E2208D4C8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23AD43-D897-D11C-3B70-E02308D7A8B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28AC57-B952-BB18-C964-434CD97C25C9}"/>
              </a:ext>
            </a:extLst>
          </p:cNvPr>
          <p:cNvSpPr>
            <a:spLocks noGrp="1"/>
          </p:cNvSpPr>
          <p:nvPr>
            <p:ph type="sldNum" sz="quarter" idx="5"/>
          </p:nvPr>
        </p:nvSpPr>
        <p:spPr/>
        <p:txBody>
          <a:bodyPr/>
          <a:lstStyle/>
          <a:p>
            <a:pPr marL="0" marR="0" lvl="0" indent="0" algn="r" defTabSz="1020704" rtl="0" eaLnBrk="1" fontAlgn="auto" latinLnBrk="0" hangingPunct="1">
              <a:lnSpc>
                <a:spcPct val="100000"/>
              </a:lnSpc>
              <a:spcBef>
                <a:spcPts val="0"/>
              </a:spcBef>
              <a:spcAft>
                <a:spcPts val="0"/>
              </a:spcAft>
              <a:buClrTx/>
              <a:buSzTx/>
              <a:buFontTx/>
              <a:buNone/>
              <a:tabLst/>
              <a:defRPr/>
            </a:pPr>
            <a:fld id="{3DF38A28-B420-4AC0-8E51-C80443F21203}" type="slidenum">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1020704" rtl="0" eaLnBrk="1" fontAlgn="auto" latinLnBrk="0" hangingPunct="1">
                <a:lnSpc>
                  <a:spcPct val="100000"/>
                </a:lnSpc>
                <a:spcBef>
                  <a:spcPts val="0"/>
                </a:spcBef>
                <a:spcAft>
                  <a:spcPts val="0"/>
                </a:spcAft>
                <a:buClrTx/>
                <a:buSzTx/>
                <a:buFontTx/>
                <a:buNone/>
                <a:tabLst/>
                <a:defRPr/>
              </a:pPr>
              <a:t>10</a:t>
            </a:fld>
            <a:endParaRPr kumimoji="0" lang="en-GB"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145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0867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2_Titelfolie">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E464E10E-763B-46C6-AB64-E1C669D75A84}"/>
              </a:ext>
            </a:extLst>
          </p:cNvPr>
          <p:cNvSpPr/>
          <p:nvPr userDrawn="1"/>
        </p:nvSpPr>
        <p:spPr>
          <a:xfrm>
            <a:off x="0" y="0"/>
            <a:ext cx="10853056" cy="6858000"/>
          </a:xfrm>
          <a:custGeom>
            <a:avLst/>
            <a:gdLst>
              <a:gd name="connsiteX0" fmla="*/ 0 w 10853056"/>
              <a:gd name="connsiteY0" fmla="*/ 0 h 6471558"/>
              <a:gd name="connsiteX1" fmla="*/ 10853056 w 10853056"/>
              <a:gd name="connsiteY1" fmla="*/ 0 h 6471558"/>
              <a:gd name="connsiteX2" fmla="*/ 4381498 w 10853056"/>
              <a:gd name="connsiteY2" fmla="*/ 6471558 h 6471558"/>
              <a:gd name="connsiteX3" fmla="*/ 0 w 10853056"/>
              <a:gd name="connsiteY3" fmla="*/ 6471558 h 6471558"/>
            </a:gdLst>
            <a:ahLst/>
            <a:cxnLst>
              <a:cxn ang="0">
                <a:pos x="connsiteX0" y="connsiteY0"/>
              </a:cxn>
              <a:cxn ang="0">
                <a:pos x="connsiteX1" y="connsiteY1"/>
              </a:cxn>
              <a:cxn ang="0">
                <a:pos x="connsiteX2" y="connsiteY2"/>
              </a:cxn>
              <a:cxn ang="0">
                <a:pos x="connsiteX3" y="connsiteY3"/>
              </a:cxn>
            </a:cxnLst>
            <a:rect l="l" t="t" r="r" b="b"/>
            <a:pathLst>
              <a:path w="10853056" h="6471558">
                <a:moveTo>
                  <a:pt x="0" y="0"/>
                </a:moveTo>
                <a:lnTo>
                  <a:pt x="10853056" y="0"/>
                </a:lnTo>
                <a:lnTo>
                  <a:pt x="4381498" y="6471558"/>
                </a:lnTo>
                <a:lnTo>
                  <a:pt x="0" y="6471558"/>
                </a:lnTo>
                <a:close/>
              </a:path>
            </a:pathLst>
          </a:custGeom>
          <a:gradFill>
            <a:gsLst>
              <a:gs pos="0">
                <a:schemeClr val="accent3"/>
              </a:gs>
              <a:gs pos="82000">
                <a:schemeClr val="accent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Picture Placeholder 3">
            <a:extLst>
              <a:ext uri="{FF2B5EF4-FFF2-40B4-BE49-F238E27FC236}">
                <a16:creationId xmlns:a16="http://schemas.microsoft.com/office/drawing/2014/main" id="{F1F94A82-0444-4542-8334-56C4C10E71E7}"/>
              </a:ext>
            </a:extLst>
          </p:cNvPr>
          <p:cNvSpPr>
            <a:spLocks noGrp="1"/>
          </p:cNvSpPr>
          <p:nvPr>
            <p:ph type="pic" sz="quarter" idx="14"/>
          </p:nvPr>
        </p:nvSpPr>
        <p:spPr>
          <a:xfrm>
            <a:off x="2504950" y="1971430"/>
            <a:ext cx="1844938" cy="1844932"/>
          </a:xfrm>
          <a:custGeom>
            <a:avLst/>
            <a:gdLst>
              <a:gd name="connsiteX0" fmla="*/ 663677 w 1327354"/>
              <a:gd name="connsiteY0" fmla="*/ 0 h 1327354"/>
              <a:gd name="connsiteX1" fmla="*/ 1327354 w 1327354"/>
              <a:gd name="connsiteY1" fmla="*/ 663677 h 1327354"/>
              <a:gd name="connsiteX2" fmla="*/ 663677 w 1327354"/>
              <a:gd name="connsiteY2" fmla="*/ 1327354 h 1327354"/>
              <a:gd name="connsiteX3" fmla="*/ 0 w 1327354"/>
              <a:gd name="connsiteY3" fmla="*/ 663677 h 1327354"/>
              <a:gd name="connsiteX4" fmla="*/ 663677 w 1327354"/>
              <a:gd name="connsiteY4" fmla="*/ 0 h 1327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7354" h="1327354">
                <a:moveTo>
                  <a:pt x="663677" y="0"/>
                </a:moveTo>
                <a:cubicBezTo>
                  <a:pt x="1030216" y="0"/>
                  <a:pt x="1327354" y="297138"/>
                  <a:pt x="1327354" y="663677"/>
                </a:cubicBezTo>
                <a:cubicBezTo>
                  <a:pt x="1327354" y="1030216"/>
                  <a:pt x="1030216" y="1327354"/>
                  <a:pt x="663677" y="1327354"/>
                </a:cubicBezTo>
                <a:cubicBezTo>
                  <a:pt x="297138" y="1327354"/>
                  <a:pt x="0" y="1030216"/>
                  <a:pt x="0" y="663677"/>
                </a:cubicBezTo>
                <a:cubicBezTo>
                  <a:pt x="0" y="297138"/>
                  <a:pt x="297138" y="0"/>
                  <a:pt x="663677" y="0"/>
                </a:cubicBezTo>
                <a:close/>
              </a:path>
            </a:pathLst>
          </a:custGeom>
          <a:solidFill>
            <a:schemeClr val="bg1">
              <a:lumMod val="95000"/>
            </a:schemeClr>
          </a:solidFill>
        </p:spPr>
        <p:txBody>
          <a:bodyPr wrap="square">
            <a:noAutofit/>
          </a:bodyPr>
          <a:lstStyle>
            <a:lvl1pPr marL="0" indent="0" algn="ctr">
              <a:buNone/>
              <a:defRPr sz="1200">
                <a:solidFill>
                  <a:schemeClr val="tx1">
                    <a:lumMod val="50000"/>
                    <a:lumOff val="50000"/>
                  </a:schemeClr>
                </a:solidFill>
              </a:defRPr>
            </a:lvl1pPr>
          </a:lstStyle>
          <a:p>
            <a:endParaRPr lang="id-ID"/>
          </a:p>
        </p:txBody>
      </p:sp>
    </p:spTree>
    <p:extLst>
      <p:ext uri="{BB962C8B-B14F-4D97-AF65-F5344CB8AC3E}">
        <p14:creationId xmlns:p14="http://schemas.microsoft.com/office/powerpoint/2010/main" val="122573117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userDrawn="1">
  <p:cSld name="52_Custom Layout">
    <p:bg>
      <p:bgPr>
        <a:gradFill>
          <a:gsLst>
            <a:gs pos="0">
              <a:schemeClr val="accent3"/>
            </a:gs>
            <a:gs pos="82000">
              <a:schemeClr val="accent1">
                <a:lumMod val="75000"/>
              </a:schemeClr>
            </a:gs>
          </a:gsLst>
          <a:lin ang="2700000" scaled="1"/>
        </a:gradFill>
        <a:effectLst/>
      </p:bgPr>
    </p:bg>
    <p:spTree>
      <p:nvGrpSpPr>
        <p:cNvPr id="1" name=""/>
        <p:cNvGrpSpPr/>
        <p:nvPr/>
      </p:nvGrpSpPr>
      <p:grpSpPr>
        <a:xfrm>
          <a:off x="0" y="0"/>
          <a:ext cx="0" cy="0"/>
          <a:chOff x="0" y="0"/>
          <a:chExt cx="0" cy="0"/>
        </a:xfrm>
      </p:grpSpPr>
      <p:sp>
        <p:nvSpPr>
          <p:cNvPr id="27" name="Picture Placeholder 26">
            <a:extLst>
              <a:ext uri="{FF2B5EF4-FFF2-40B4-BE49-F238E27FC236}">
                <a16:creationId xmlns:a16="http://schemas.microsoft.com/office/drawing/2014/main" id="{0E76E412-08E3-44B6-AF1A-273AB5AA89AA}"/>
              </a:ext>
            </a:extLst>
          </p:cNvPr>
          <p:cNvSpPr>
            <a:spLocks noGrp="1"/>
          </p:cNvSpPr>
          <p:nvPr>
            <p:ph type="pic" sz="quarter" idx="10" hasCustomPrompt="1"/>
          </p:nvPr>
        </p:nvSpPr>
        <p:spPr>
          <a:xfrm>
            <a:off x="1097281" y="1436077"/>
            <a:ext cx="9997440" cy="2564423"/>
          </a:xfrm>
          <a:custGeom>
            <a:avLst/>
            <a:gdLst>
              <a:gd name="connsiteX0" fmla="*/ 0 w 16552985"/>
              <a:gd name="connsiteY0" fmla="*/ 0 h 4103076"/>
              <a:gd name="connsiteX1" fmla="*/ 16552985 w 16552985"/>
              <a:gd name="connsiteY1" fmla="*/ 0 h 4103076"/>
              <a:gd name="connsiteX2" fmla="*/ 16552985 w 16552985"/>
              <a:gd name="connsiteY2" fmla="*/ 4103076 h 4103076"/>
              <a:gd name="connsiteX3" fmla="*/ 0 w 16552985"/>
              <a:gd name="connsiteY3" fmla="*/ 4103076 h 4103076"/>
            </a:gdLst>
            <a:ahLst/>
            <a:cxnLst>
              <a:cxn ang="0">
                <a:pos x="connsiteX0" y="connsiteY0"/>
              </a:cxn>
              <a:cxn ang="0">
                <a:pos x="connsiteX1" y="connsiteY1"/>
              </a:cxn>
              <a:cxn ang="0">
                <a:pos x="connsiteX2" y="connsiteY2"/>
              </a:cxn>
              <a:cxn ang="0">
                <a:pos x="connsiteX3" y="connsiteY3"/>
              </a:cxn>
            </a:cxnLst>
            <a:rect l="l" t="t" r="r" b="b"/>
            <a:pathLst>
              <a:path w="16552985" h="4103076">
                <a:moveTo>
                  <a:pt x="0" y="0"/>
                </a:moveTo>
                <a:lnTo>
                  <a:pt x="16552985" y="0"/>
                </a:lnTo>
                <a:lnTo>
                  <a:pt x="16552985" y="4103076"/>
                </a:lnTo>
                <a:lnTo>
                  <a:pt x="0" y="4103076"/>
                </a:lnTo>
                <a:close/>
              </a:path>
            </a:pathLst>
          </a:custGeom>
        </p:spPr>
        <p:txBody>
          <a:bodyPr wrap="square">
            <a:noAutofit/>
          </a:bodyPr>
          <a:lstStyle>
            <a:lvl1pPr marL="0" marR="0" indent="0" algn="l" defTabSz="912971" rtl="0" eaLnBrk="1" fontAlgn="auto" latinLnBrk="0" hangingPunct="1">
              <a:lnSpc>
                <a:spcPct val="90000"/>
              </a:lnSpc>
              <a:spcBef>
                <a:spcPts val="999"/>
              </a:spcBef>
              <a:spcAft>
                <a:spcPts val="0"/>
              </a:spcAft>
              <a:buClrTx/>
              <a:buSzTx/>
              <a:buFont typeface="Arial" panose="020B0604020202020204" pitchFamily="34" charset="0"/>
              <a:buNone/>
              <a:tabLst/>
              <a:defRPr sz="1500">
                <a:solidFill>
                  <a:schemeClr val="bg1">
                    <a:lumMod val="95000"/>
                  </a:schemeClr>
                </a:solidFill>
              </a:defRPr>
            </a:lvl1pPr>
          </a:lstStyle>
          <a:p>
            <a:pPr marL="0" marR="0" lvl="0" indent="0" algn="l" defTabSz="912971" rtl="0" eaLnBrk="1" fontAlgn="auto" latinLnBrk="0" hangingPunct="1">
              <a:lnSpc>
                <a:spcPct val="90000"/>
              </a:lnSpc>
              <a:spcBef>
                <a:spcPts val="999"/>
              </a:spcBef>
              <a:spcAft>
                <a:spcPts val="0"/>
              </a:spcAft>
              <a:buClrTx/>
              <a:buSzTx/>
              <a:buFont typeface="Arial" panose="020B0604020202020204" pitchFamily="34" charset="0"/>
              <a:buNone/>
              <a:tabLst/>
              <a:defRPr/>
            </a:pPr>
            <a:r>
              <a:rPr lang="en-US"/>
              <a:t>Image placeholder</a:t>
            </a:r>
          </a:p>
          <a:p>
            <a:endParaRPr lang="en-US"/>
          </a:p>
        </p:txBody>
      </p:sp>
    </p:spTree>
    <p:extLst>
      <p:ext uri="{BB962C8B-B14F-4D97-AF65-F5344CB8AC3E}">
        <p14:creationId xmlns:p14="http://schemas.microsoft.com/office/powerpoint/2010/main" val="232120838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AA1AC866-E057-47A7-B929-4112A18B4F2A}"/>
              </a:ext>
            </a:extLst>
          </p:cNvPr>
          <p:cNvSpPr>
            <a:spLocks noGrp="1"/>
          </p:cNvSpPr>
          <p:nvPr>
            <p:ph type="pic" sz="quarter" idx="10"/>
          </p:nvPr>
        </p:nvSpPr>
        <p:spPr>
          <a:xfrm>
            <a:off x="0" y="0"/>
            <a:ext cx="12192000" cy="6470649"/>
          </a:xfrm>
          <a:prstGeom prst="rect">
            <a:avLst/>
          </a:prstGeom>
          <a:solidFill>
            <a:schemeClr val="bg1">
              <a:lumMod val="95000"/>
            </a:schemeClr>
          </a:solidFill>
        </p:spPr>
        <p:txBody>
          <a:bodyPr/>
          <a:lstStyle>
            <a:lvl1pPr marL="0" indent="0" algn="ctr">
              <a:buNone/>
              <a:defRPr sz="1600">
                <a:solidFill>
                  <a:schemeClr val="bg1">
                    <a:lumMod val="50000"/>
                  </a:schemeClr>
                </a:solidFill>
              </a:defRPr>
            </a:lvl1pPr>
          </a:lstStyle>
          <a:p>
            <a:endParaRPr lang="id-ID"/>
          </a:p>
        </p:txBody>
      </p:sp>
    </p:spTree>
    <p:extLst>
      <p:ext uri="{BB962C8B-B14F-4D97-AF65-F5344CB8AC3E}">
        <p14:creationId xmlns:p14="http://schemas.microsoft.com/office/powerpoint/2010/main" val="281502969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12_Titelfolie">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E464E10E-763B-46C6-AB64-E1C669D75A84}"/>
              </a:ext>
            </a:extLst>
          </p:cNvPr>
          <p:cNvSpPr/>
          <p:nvPr userDrawn="1"/>
        </p:nvSpPr>
        <p:spPr>
          <a:xfrm>
            <a:off x="0" y="0"/>
            <a:ext cx="10853056" cy="6858000"/>
          </a:xfrm>
          <a:custGeom>
            <a:avLst/>
            <a:gdLst>
              <a:gd name="connsiteX0" fmla="*/ 0 w 10853056"/>
              <a:gd name="connsiteY0" fmla="*/ 0 h 6471558"/>
              <a:gd name="connsiteX1" fmla="*/ 10853056 w 10853056"/>
              <a:gd name="connsiteY1" fmla="*/ 0 h 6471558"/>
              <a:gd name="connsiteX2" fmla="*/ 4381498 w 10853056"/>
              <a:gd name="connsiteY2" fmla="*/ 6471558 h 6471558"/>
              <a:gd name="connsiteX3" fmla="*/ 0 w 10853056"/>
              <a:gd name="connsiteY3" fmla="*/ 6471558 h 6471558"/>
            </a:gdLst>
            <a:ahLst/>
            <a:cxnLst>
              <a:cxn ang="0">
                <a:pos x="connsiteX0" y="connsiteY0"/>
              </a:cxn>
              <a:cxn ang="0">
                <a:pos x="connsiteX1" y="connsiteY1"/>
              </a:cxn>
              <a:cxn ang="0">
                <a:pos x="connsiteX2" y="connsiteY2"/>
              </a:cxn>
              <a:cxn ang="0">
                <a:pos x="connsiteX3" y="connsiteY3"/>
              </a:cxn>
            </a:cxnLst>
            <a:rect l="l" t="t" r="r" b="b"/>
            <a:pathLst>
              <a:path w="10853056" h="6471558">
                <a:moveTo>
                  <a:pt x="0" y="0"/>
                </a:moveTo>
                <a:lnTo>
                  <a:pt x="10853056" y="0"/>
                </a:lnTo>
                <a:lnTo>
                  <a:pt x="4381498" y="6471558"/>
                </a:lnTo>
                <a:lnTo>
                  <a:pt x="0" y="6471558"/>
                </a:lnTo>
                <a:close/>
              </a:path>
            </a:pathLst>
          </a:custGeom>
          <a:gradFill>
            <a:gsLst>
              <a:gs pos="0">
                <a:schemeClr val="accent3"/>
              </a:gs>
              <a:gs pos="82000">
                <a:schemeClr val="accent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Picture Placeholder 3">
            <a:extLst>
              <a:ext uri="{FF2B5EF4-FFF2-40B4-BE49-F238E27FC236}">
                <a16:creationId xmlns:a16="http://schemas.microsoft.com/office/drawing/2014/main" id="{F1F94A82-0444-4542-8334-56C4C10E71E7}"/>
              </a:ext>
            </a:extLst>
          </p:cNvPr>
          <p:cNvSpPr>
            <a:spLocks noGrp="1"/>
          </p:cNvSpPr>
          <p:nvPr>
            <p:ph type="pic" sz="quarter" idx="14"/>
          </p:nvPr>
        </p:nvSpPr>
        <p:spPr>
          <a:xfrm>
            <a:off x="2504950" y="1971430"/>
            <a:ext cx="1844938" cy="1844932"/>
          </a:xfrm>
          <a:custGeom>
            <a:avLst/>
            <a:gdLst>
              <a:gd name="connsiteX0" fmla="*/ 663677 w 1327354"/>
              <a:gd name="connsiteY0" fmla="*/ 0 h 1327354"/>
              <a:gd name="connsiteX1" fmla="*/ 1327354 w 1327354"/>
              <a:gd name="connsiteY1" fmla="*/ 663677 h 1327354"/>
              <a:gd name="connsiteX2" fmla="*/ 663677 w 1327354"/>
              <a:gd name="connsiteY2" fmla="*/ 1327354 h 1327354"/>
              <a:gd name="connsiteX3" fmla="*/ 0 w 1327354"/>
              <a:gd name="connsiteY3" fmla="*/ 663677 h 1327354"/>
              <a:gd name="connsiteX4" fmla="*/ 663677 w 1327354"/>
              <a:gd name="connsiteY4" fmla="*/ 0 h 1327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7354" h="1327354">
                <a:moveTo>
                  <a:pt x="663677" y="0"/>
                </a:moveTo>
                <a:cubicBezTo>
                  <a:pt x="1030216" y="0"/>
                  <a:pt x="1327354" y="297138"/>
                  <a:pt x="1327354" y="663677"/>
                </a:cubicBezTo>
                <a:cubicBezTo>
                  <a:pt x="1327354" y="1030216"/>
                  <a:pt x="1030216" y="1327354"/>
                  <a:pt x="663677" y="1327354"/>
                </a:cubicBezTo>
                <a:cubicBezTo>
                  <a:pt x="297138" y="1327354"/>
                  <a:pt x="0" y="1030216"/>
                  <a:pt x="0" y="663677"/>
                </a:cubicBezTo>
                <a:cubicBezTo>
                  <a:pt x="0" y="297138"/>
                  <a:pt x="297138" y="0"/>
                  <a:pt x="663677" y="0"/>
                </a:cubicBezTo>
                <a:close/>
              </a:path>
            </a:pathLst>
          </a:custGeom>
          <a:solidFill>
            <a:schemeClr val="bg1">
              <a:lumMod val="95000"/>
            </a:schemeClr>
          </a:solidFill>
        </p:spPr>
        <p:txBody>
          <a:bodyPr wrap="square">
            <a:noAutofit/>
          </a:bodyPr>
          <a:lstStyle>
            <a:lvl1pPr marL="0" indent="0" algn="ctr">
              <a:buNone/>
              <a:defRPr sz="1200">
                <a:solidFill>
                  <a:schemeClr val="tx1">
                    <a:lumMod val="50000"/>
                    <a:lumOff val="50000"/>
                  </a:schemeClr>
                </a:solidFill>
              </a:defRPr>
            </a:lvl1pPr>
          </a:lstStyle>
          <a:p>
            <a:endParaRPr lang="id-ID"/>
          </a:p>
        </p:txBody>
      </p:sp>
    </p:spTree>
    <p:extLst>
      <p:ext uri="{BB962C8B-B14F-4D97-AF65-F5344CB8AC3E}">
        <p14:creationId xmlns:p14="http://schemas.microsoft.com/office/powerpoint/2010/main" val="39523113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50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BAA30A1D-C7C3-4F99-AB8D-60F399BFBAE2}"/>
              </a:ext>
            </a:extLst>
          </p:cNvPr>
          <p:cNvSpPr>
            <a:spLocks noGrp="1"/>
          </p:cNvSpPr>
          <p:nvPr>
            <p:ph type="pic" sz="quarter" idx="11" hasCustomPrompt="1"/>
          </p:nvPr>
        </p:nvSpPr>
        <p:spPr>
          <a:xfrm>
            <a:off x="6858000" y="0"/>
            <a:ext cx="2667000" cy="6858000"/>
          </a:xfrm>
          <a:custGeom>
            <a:avLst/>
            <a:gdLst>
              <a:gd name="connsiteX0" fmla="*/ 0 w 8911433"/>
              <a:gd name="connsiteY0" fmla="*/ 0 h 5043754"/>
              <a:gd name="connsiteX1" fmla="*/ 8911433 w 8911433"/>
              <a:gd name="connsiteY1" fmla="*/ 0 h 5043754"/>
              <a:gd name="connsiteX2" fmla="*/ 8911433 w 8911433"/>
              <a:gd name="connsiteY2" fmla="*/ 5043754 h 5043754"/>
              <a:gd name="connsiteX3" fmla="*/ 0 w 8911433"/>
              <a:gd name="connsiteY3" fmla="*/ 5043754 h 5043754"/>
            </a:gdLst>
            <a:ahLst/>
            <a:cxnLst>
              <a:cxn ang="0">
                <a:pos x="connsiteX0" y="connsiteY0"/>
              </a:cxn>
              <a:cxn ang="0">
                <a:pos x="connsiteX1" y="connsiteY1"/>
              </a:cxn>
              <a:cxn ang="0">
                <a:pos x="connsiteX2" y="connsiteY2"/>
              </a:cxn>
              <a:cxn ang="0">
                <a:pos x="connsiteX3" y="connsiteY3"/>
              </a:cxn>
            </a:cxnLst>
            <a:rect l="l" t="t" r="r" b="b"/>
            <a:pathLst>
              <a:path w="8911433" h="5043754">
                <a:moveTo>
                  <a:pt x="0" y="0"/>
                </a:moveTo>
                <a:lnTo>
                  <a:pt x="8911433" y="0"/>
                </a:lnTo>
                <a:lnTo>
                  <a:pt x="8911433" y="5043754"/>
                </a:lnTo>
                <a:lnTo>
                  <a:pt x="0" y="5043754"/>
                </a:lnTo>
                <a:close/>
              </a:path>
            </a:pathLst>
          </a:custGeom>
          <a:solidFill>
            <a:schemeClr val="bg1">
              <a:lumMod val="95000"/>
            </a:schemeClr>
          </a:solidFill>
        </p:spPr>
        <p:txBody>
          <a:bodyPr wrap="square">
            <a:noAutofit/>
          </a:bodyPr>
          <a:lstStyle>
            <a:lvl1pPr marL="0" marR="0" indent="0" algn="l" defTabSz="912971" rtl="0" eaLnBrk="1" fontAlgn="auto" latinLnBrk="0" hangingPunct="1">
              <a:lnSpc>
                <a:spcPct val="90000"/>
              </a:lnSpc>
              <a:spcBef>
                <a:spcPts val="999"/>
              </a:spcBef>
              <a:spcAft>
                <a:spcPts val="0"/>
              </a:spcAft>
              <a:buClrTx/>
              <a:buSzTx/>
              <a:buFont typeface="Arial" panose="020B0604020202020204" pitchFamily="34" charset="0"/>
              <a:buNone/>
              <a:tabLst/>
              <a:defRPr sz="1500">
                <a:solidFill>
                  <a:schemeClr val="bg1">
                    <a:lumMod val="75000"/>
                  </a:schemeClr>
                </a:solidFill>
              </a:defRPr>
            </a:lvl1pPr>
          </a:lstStyle>
          <a:p>
            <a:pPr marL="0" marR="0" lvl="0" indent="0" algn="l" defTabSz="912971" rtl="0" eaLnBrk="1" fontAlgn="auto" latinLnBrk="0" hangingPunct="1">
              <a:lnSpc>
                <a:spcPct val="90000"/>
              </a:lnSpc>
              <a:spcBef>
                <a:spcPts val="999"/>
              </a:spcBef>
              <a:spcAft>
                <a:spcPts val="0"/>
              </a:spcAft>
              <a:buClrTx/>
              <a:buSzTx/>
              <a:buFont typeface="Arial" panose="020B0604020202020204" pitchFamily="34" charset="0"/>
              <a:buNone/>
              <a:tabLst/>
              <a:defRPr/>
            </a:pPr>
            <a:r>
              <a:rPr lang="en-US"/>
              <a:t>Image placeholder</a:t>
            </a:r>
          </a:p>
          <a:p>
            <a:endParaRPr lang="en-US"/>
          </a:p>
        </p:txBody>
      </p:sp>
      <p:sp>
        <p:nvSpPr>
          <p:cNvPr id="4" name="Picture Placeholder 8">
            <a:extLst>
              <a:ext uri="{FF2B5EF4-FFF2-40B4-BE49-F238E27FC236}">
                <a16:creationId xmlns:a16="http://schemas.microsoft.com/office/drawing/2014/main" id="{B99D057D-A3F3-46D8-98B9-D36EB39902CD}"/>
              </a:ext>
            </a:extLst>
          </p:cNvPr>
          <p:cNvSpPr>
            <a:spLocks noGrp="1"/>
          </p:cNvSpPr>
          <p:nvPr>
            <p:ph type="pic" sz="quarter" idx="12" hasCustomPrompt="1"/>
          </p:nvPr>
        </p:nvSpPr>
        <p:spPr>
          <a:xfrm>
            <a:off x="9525000" y="0"/>
            <a:ext cx="2667000" cy="6858000"/>
          </a:xfrm>
          <a:custGeom>
            <a:avLst/>
            <a:gdLst>
              <a:gd name="connsiteX0" fmla="*/ 0 w 8911433"/>
              <a:gd name="connsiteY0" fmla="*/ 0 h 5043754"/>
              <a:gd name="connsiteX1" fmla="*/ 8911433 w 8911433"/>
              <a:gd name="connsiteY1" fmla="*/ 0 h 5043754"/>
              <a:gd name="connsiteX2" fmla="*/ 8911433 w 8911433"/>
              <a:gd name="connsiteY2" fmla="*/ 5043754 h 5043754"/>
              <a:gd name="connsiteX3" fmla="*/ 0 w 8911433"/>
              <a:gd name="connsiteY3" fmla="*/ 5043754 h 5043754"/>
            </a:gdLst>
            <a:ahLst/>
            <a:cxnLst>
              <a:cxn ang="0">
                <a:pos x="connsiteX0" y="connsiteY0"/>
              </a:cxn>
              <a:cxn ang="0">
                <a:pos x="connsiteX1" y="connsiteY1"/>
              </a:cxn>
              <a:cxn ang="0">
                <a:pos x="connsiteX2" y="connsiteY2"/>
              </a:cxn>
              <a:cxn ang="0">
                <a:pos x="connsiteX3" y="connsiteY3"/>
              </a:cxn>
            </a:cxnLst>
            <a:rect l="l" t="t" r="r" b="b"/>
            <a:pathLst>
              <a:path w="8911433" h="5043754">
                <a:moveTo>
                  <a:pt x="0" y="0"/>
                </a:moveTo>
                <a:lnTo>
                  <a:pt x="8911433" y="0"/>
                </a:lnTo>
                <a:lnTo>
                  <a:pt x="8911433" y="5043754"/>
                </a:lnTo>
                <a:lnTo>
                  <a:pt x="0" y="5043754"/>
                </a:lnTo>
                <a:close/>
              </a:path>
            </a:pathLst>
          </a:custGeom>
          <a:solidFill>
            <a:schemeClr val="bg1">
              <a:lumMod val="95000"/>
            </a:schemeClr>
          </a:solidFill>
        </p:spPr>
        <p:txBody>
          <a:bodyPr wrap="square">
            <a:noAutofit/>
          </a:bodyPr>
          <a:lstStyle>
            <a:lvl1pPr marL="0" marR="0" indent="0" algn="l" defTabSz="912971" rtl="0" eaLnBrk="1" fontAlgn="auto" latinLnBrk="0" hangingPunct="1">
              <a:lnSpc>
                <a:spcPct val="90000"/>
              </a:lnSpc>
              <a:spcBef>
                <a:spcPts val="999"/>
              </a:spcBef>
              <a:spcAft>
                <a:spcPts val="0"/>
              </a:spcAft>
              <a:buClrTx/>
              <a:buSzTx/>
              <a:buFont typeface="Arial" panose="020B0604020202020204" pitchFamily="34" charset="0"/>
              <a:buNone/>
              <a:tabLst/>
              <a:defRPr sz="1500">
                <a:solidFill>
                  <a:schemeClr val="bg1">
                    <a:lumMod val="75000"/>
                  </a:schemeClr>
                </a:solidFill>
              </a:defRPr>
            </a:lvl1pPr>
          </a:lstStyle>
          <a:p>
            <a:pPr marL="0" marR="0" lvl="0" indent="0" algn="l" defTabSz="912971" rtl="0" eaLnBrk="1" fontAlgn="auto" latinLnBrk="0" hangingPunct="1">
              <a:lnSpc>
                <a:spcPct val="90000"/>
              </a:lnSpc>
              <a:spcBef>
                <a:spcPts val="999"/>
              </a:spcBef>
              <a:spcAft>
                <a:spcPts val="0"/>
              </a:spcAft>
              <a:buClrTx/>
              <a:buSzTx/>
              <a:buFont typeface="Arial" panose="020B0604020202020204" pitchFamily="34" charset="0"/>
              <a:buNone/>
              <a:tabLst/>
              <a:defRPr/>
            </a:pPr>
            <a:r>
              <a:rPr lang="en-US"/>
              <a:t>Image placeholder</a:t>
            </a:r>
          </a:p>
          <a:p>
            <a:endParaRPr lang="en-US"/>
          </a:p>
        </p:txBody>
      </p:sp>
      <p:sp>
        <p:nvSpPr>
          <p:cNvPr id="6" name="Picture Placeholder 8">
            <a:extLst>
              <a:ext uri="{FF2B5EF4-FFF2-40B4-BE49-F238E27FC236}">
                <a16:creationId xmlns:a16="http://schemas.microsoft.com/office/drawing/2014/main" id="{3F5D4031-2CA5-4781-B8B7-A969B689E7C1}"/>
              </a:ext>
            </a:extLst>
          </p:cNvPr>
          <p:cNvSpPr>
            <a:spLocks noGrp="1"/>
          </p:cNvSpPr>
          <p:nvPr>
            <p:ph type="pic" sz="quarter" idx="13" hasCustomPrompt="1"/>
          </p:nvPr>
        </p:nvSpPr>
        <p:spPr>
          <a:xfrm>
            <a:off x="4191000" y="0"/>
            <a:ext cx="2667000" cy="6858000"/>
          </a:xfrm>
          <a:custGeom>
            <a:avLst/>
            <a:gdLst>
              <a:gd name="connsiteX0" fmla="*/ 0 w 8911433"/>
              <a:gd name="connsiteY0" fmla="*/ 0 h 5043754"/>
              <a:gd name="connsiteX1" fmla="*/ 8911433 w 8911433"/>
              <a:gd name="connsiteY1" fmla="*/ 0 h 5043754"/>
              <a:gd name="connsiteX2" fmla="*/ 8911433 w 8911433"/>
              <a:gd name="connsiteY2" fmla="*/ 5043754 h 5043754"/>
              <a:gd name="connsiteX3" fmla="*/ 0 w 8911433"/>
              <a:gd name="connsiteY3" fmla="*/ 5043754 h 5043754"/>
            </a:gdLst>
            <a:ahLst/>
            <a:cxnLst>
              <a:cxn ang="0">
                <a:pos x="connsiteX0" y="connsiteY0"/>
              </a:cxn>
              <a:cxn ang="0">
                <a:pos x="connsiteX1" y="connsiteY1"/>
              </a:cxn>
              <a:cxn ang="0">
                <a:pos x="connsiteX2" y="connsiteY2"/>
              </a:cxn>
              <a:cxn ang="0">
                <a:pos x="connsiteX3" y="connsiteY3"/>
              </a:cxn>
            </a:cxnLst>
            <a:rect l="l" t="t" r="r" b="b"/>
            <a:pathLst>
              <a:path w="8911433" h="5043754">
                <a:moveTo>
                  <a:pt x="0" y="0"/>
                </a:moveTo>
                <a:lnTo>
                  <a:pt x="8911433" y="0"/>
                </a:lnTo>
                <a:lnTo>
                  <a:pt x="8911433" y="5043754"/>
                </a:lnTo>
                <a:lnTo>
                  <a:pt x="0" y="5043754"/>
                </a:lnTo>
                <a:close/>
              </a:path>
            </a:pathLst>
          </a:custGeom>
          <a:solidFill>
            <a:schemeClr val="bg1">
              <a:lumMod val="95000"/>
            </a:schemeClr>
          </a:solidFill>
        </p:spPr>
        <p:txBody>
          <a:bodyPr wrap="square">
            <a:noAutofit/>
          </a:bodyPr>
          <a:lstStyle>
            <a:lvl1pPr marL="0" marR="0" indent="0" algn="l" defTabSz="912971" rtl="0" eaLnBrk="1" fontAlgn="auto" latinLnBrk="0" hangingPunct="1">
              <a:lnSpc>
                <a:spcPct val="90000"/>
              </a:lnSpc>
              <a:spcBef>
                <a:spcPts val="999"/>
              </a:spcBef>
              <a:spcAft>
                <a:spcPts val="0"/>
              </a:spcAft>
              <a:buClrTx/>
              <a:buSzTx/>
              <a:buFont typeface="Arial" panose="020B0604020202020204" pitchFamily="34" charset="0"/>
              <a:buNone/>
              <a:tabLst/>
              <a:defRPr sz="1500">
                <a:solidFill>
                  <a:schemeClr val="bg1">
                    <a:lumMod val="75000"/>
                  </a:schemeClr>
                </a:solidFill>
              </a:defRPr>
            </a:lvl1pPr>
          </a:lstStyle>
          <a:p>
            <a:pPr marL="0" marR="0" lvl="0" indent="0" algn="l" defTabSz="912971" rtl="0" eaLnBrk="1" fontAlgn="auto" latinLnBrk="0" hangingPunct="1">
              <a:lnSpc>
                <a:spcPct val="90000"/>
              </a:lnSpc>
              <a:spcBef>
                <a:spcPts val="999"/>
              </a:spcBef>
              <a:spcAft>
                <a:spcPts val="0"/>
              </a:spcAft>
              <a:buClrTx/>
              <a:buSzTx/>
              <a:buFont typeface="Arial" panose="020B0604020202020204" pitchFamily="34" charset="0"/>
              <a:buNone/>
              <a:tabLst/>
              <a:defRPr/>
            </a:pPr>
            <a:r>
              <a:rPr lang="en-US"/>
              <a:t>Image placeholder</a:t>
            </a:r>
          </a:p>
          <a:p>
            <a:endParaRPr lang="en-US"/>
          </a:p>
        </p:txBody>
      </p:sp>
    </p:spTree>
    <p:extLst>
      <p:ext uri="{BB962C8B-B14F-4D97-AF65-F5344CB8AC3E}">
        <p14:creationId xmlns:p14="http://schemas.microsoft.com/office/powerpoint/2010/main" val="141685190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30BA8657-6884-49AB-B5F3-AF5D5E89BA79}"/>
              </a:ext>
            </a:extLst>
          </p:cNvPr>
          <p:cNvSpPr>
            <a:spLocks noGrp="1"/>
          </p:cNvSpPr>
          <p:nvPr>
            <p:ph type="pic" sz="quarter" idx="11"/>
          </p:nvPr>
        </p:nvSpPr>
        <p:spPr>
          <a:xfrm>
            <a:off x="1" y="3855326"/>
            <a:ext cx="2254599" cy="2336800"/>
          </a:xfrm>
          <a:custGeom>
            <a:avLst/>
            <a:gdLst>
              <a:gd name="connsiteX0" fmla="*/ 0 w 2254599"/>
              <a:gd name="connsiteY0" fmla="*/ 0 h 2336800"/>
              <a:gd name="connsiteX1" fmla="*/ 2254599 w 2254599"/>
              <a:gd name="connsiteY1" fmla="*/ 0 h 2336800"/>
              <a:gd name="connsiteX2" fmla="*/ 2254599 w 2254599"/>
              <a:gd name="connsiteY2" fmla="*/ 2336800 h 2336800"/>
              <a:gd name="connsiteX3" fmla="*/ 0 w 2254599"/>
              <a:gd name="connsiteY3" fmla="*/ 2336800 h 2336800"/>
            </a:gdLst>
            <a:ahLst/>
            <a:cxnLst>
              <a:cxn ang="0">
                <a:pos x="connsiteX0" y="connsiteY0"/>
              </a:cxn>
              <a:cxn ang="0">
                <a:pos x="connsiteX1" y="connsiteY1"/>
              </a:cxn>
              <a:cxn ang="0">
                <a:pos x="connsiteX2" y="connsiteY2"/>
              </a:cxn>
              <a:cxn ang="0">
                <a:pos x="connsiteX3" y="connsiteY3"/>
              </a:cxn>
            </a:cxnLst>
            <a:rect l="l" t="t" r="r" b="b"/>
            <a:pathLst>
              <a:path w="2254599" h="2336800">
                <a:moveTo>
                  <a:pt x="0" y="0"/>
                </a:moveTo>
                <a:lnTo>
                  <a:pt x="2254599" y="0"/>
                </a:lnTo>
                <a:lnTo>
                  <a:pt x="2254599" y="2336800"/>
                </a:lnTo>
                <a:lnTo>
                  <a:pt x="0" y="2336800"/>
                </a:lnTo>
                <a:close/>
              </a:path>
            </a:pathLst>
          </a:custGeom>
        </p:spPr>
        <p:txBody>
          <a:bodyPr wrap="square">
            <a:noAutofit/>
          </a:bodyPr>
          <a:lstStyle/>
          <a:p>
            <a:endParaRPr lang="en-GB"/>
          </a:p>
        </p:txBody>
      </p:sp>
      <p:sp>
        <p:nvSpPr>
          <p:cNvPr id="9" name="Picture Placeholder 8">
            <a:extLst>
              <a:ext uri="{FF2B5EF4-FFF2-40B4-BE49-F238E27FC236}">
                <a16:creationId xmlns:a16="http://schemas.microsoft.com/office/drawing/2014/main" id="{D4F583DC-A0BE-4907-988A-533BC5562104}"/>
              </a:ext>
            </a:extLst>
          </p:cNvPr>
          <p:cNvSpPr>
            <a:spLocks noGrp="1"/>
          </p:cNvSpPr>
          <p:nvPr>
            <p:ph type="pic" sz="quarter" idx="10"/>
          </p:nvPr>
        </p:nvSpPr>
        <p:spPr>
          <a:xfrm>
            <a:off x="0" y="-1"/>
            <a:ext cx="6096000" cy="3855327"/>
          </a:xfrm>
          <a:custGeom>
            <a:avLst/>
            <a:gdLst>
              <a:gd name="connsiteX0" fmla="*/ 0 w 6096000"/>
              <a:gd name="connsiteY0" fmla="*/ 0 h 3981450"/>
              <a:gd name="connsiteX1" fmla="*/ 6096000 w 6096000"/>
              <a:gd name="connsiteY1" fmla="*/ 0 h 3981450"/>
              <a:gd name="connsiteX2" fmla="*/ 6096000 w 6096000"/>
              <a:gd name="connsiteY2" fmla="*/ 3981450 h 3981450"/>
              <a:gd name="connsiteX3" fmla="*/ 0 w 6096000"/>
              <a:gd name="connsiteY3" fmla="*/ 3981450 h 3981450"/>
            </a:gdLst>
            <a:ahLst/>
            <a:cxnLst>
              <a:cxn ang="0">
                <a:pos x="connsiteX0" y="connsiteY0"/>
              </a:cxn>
              <a:cxn ang="0">
                <a:pos x="connsiteX1" y="connsiteY1"/>
              </a:cxn>
              <a:cxn ang="0">
                <a:pos x="connsiteX2" y="connsiteY2"/>
              </a:cxn>
              <a:cxn ang="0">
                <a:pos x="connsiteX3" y="connsiteY3"/>
              </a:cxn>
            </a:cxnLst>
            <a:rect l="l" t="t" r="r" b="b"/>
            <a:pathLst>
              <a:path w="6096000" h="3981450">
                <a:moveTo>
                  <a:pt x="0" y="0"/>
                </a:moveTo>
                <a:lnTo>
                  <a:pt x="6096000" y="0"/>
                </a:lnTo>
                <a:lnTo>
                  <a:pt x="6096000" y="3981450"/>
                </a:lnTo>
                <a:lnTo>
                  <a:pt x="0" y="3981450"/>
                </a:lnTo>
                <a:close/>
              </a:path>
            </a:pathLst>
          </a:custGeom>
        </p:spPr>
        <p:txBody>
          <a:bodyPr wrap="square">
            <a:noAutofit/>
          </a:bodyPr>
          <a:lstStyle/>
          <a:p>
            <a:endParaRPr lang="en-GB"/>
          </a:p>
        </p:txBody>
      </p:sp>
    </p:spTree>
    <p:extLst>
      <p:ext uri="{BB962C8B-B14F-4D97-AF65-F5344CB8AC3E}">
        <p14:creationId xmlns:p14="http://schemas.microsoft.com/office/powerpoint/2010/main" val="318590280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328E9C5-AE08-4BAE-A1EE-FB3A2237FB38}"/>
              </a:ext>
            </a:extLst>
          </p:cNvPr>
          <p:cNvSpPr>
            <a:spLocks noGrp="1"/>
          </p:cNvSpPr>
          <p:nvPr>
            <p:ph type="pic" sz="quarter" idx="10"/>
          </p:nvPr>
        </p:nvSpPr>
        <p:spPr>
          <a:xfrm>
            <a:off x="0" y="4085804"/>
            <a:ext cx="12192000" cy="2772196"/>
          </a:xfrm>
          <a:custGeom>
            <a:avLst/>
            <a:gdLst>
              <a:gd name="connsiteX0" fmla="*/ 0 w 12192000"/>
              <a:gd name="connsiteY0" fmla="*/ 0 h 2772196"/>
              <a:gd name="connsiteX1" fmla="*/ 12192000 w 12192000"/>
              <a:gd name="connsiteY1" fmla="*/ 0 h 2772196"/>
              <a:gd name="connsiteX2" fmla="*/ 12192000 w 12192000"/>
              <a:gd name="connsiteY2" fmla="*/ 2772196 h 2772196"/>
              <a:gd name="connsiteX3" fmla="*/ 0 w 12192000"/>
              <a:gd name="connsiteY3" fmla="*/ 2772196 h 2772196"/>
            </a:gdLst>
            <a:ahLst/>
            <a:cxnLst>
              <a:cxn ang="0">
                <a:pos x="connsiteX0" y="connsiteY0"/>
              </a:cxn>
              <a:cxn ang="0">
                <a:pos x="connsiteX1" y="connsiteY1"/>
              </a:cxn>
              <a:cxn ang="0">
                <a:pos x="connsiteX2" y="connsiteY2"/>
              </a:cxn>
              <a:cxn ang="0">
                <a:pos x="connsiteX3" y="connsiteY3"/>
              </a:cxn>
            </a:cxnLst>
            <a:rect l="l" t="t" r="r" b="b"/>
            <a:pathLst>
              <a:path w="12192000" h="2772196">
                <a:moveTo>
                  <a:pt x="0" y="0"/>
                </a:moveTo>
                <a:lnTo>
                  <a:pt x="12192000" y="0"/>
                </a:lnTo>
                <a:lnTo>
                  <a:pt x="12192000" y="2772196"/>
                </a:lnTo>
                <a:lnTo>
                  <a:pt x="0" y="2772196"/>
                </a:lnTo>
                <a:close/>
              </a:path>
            </a:pathLst>
          </a:custGeom>
        </p:spPr>
        <p:txBody>
          <a:bodyPr wrap="square">
            <a:noAutofit/>
          </a:bodyPr>
          <a:lstStyle/>
          <a:p>
            <a:endParaRPr lang="en-US"/>
          </a:p>
        </p:txBody>
      </p:sp>
    </p:spTree>
    <p:extLst>
      <p:ext uri="{BB962C8B-B14F-4D97-AF65-F5344CB8AC3E}">
        <p14:creationId xmlns:p14="http://schemas.microsoft.com/office/powerpoint/2010/main" val="61851443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968DCEE-68E4-479E-91B2-ED5FC5B37119}"/>
              </a:ext>
            </a:extLst>
          </p:cNvPr>
          <p:cNvSpPr>
            <a:spLocks noGrp="1"/>
          </p:cNvSpPr>
          <p:nvPr>
            <p:ph type="pic" sz="quarter" idx="10"/>
          </p:nvPr>
        </p:nvSpPr>
        <p:spPr>
          <a:xfrm>
            <a:off x="0" y="2161357"/>
            <a:ext cx="12192000" cy="3666006"/>
          </a:xfrm>
          <a:custGeom>
            <a:avLst/>
            <a:gdLst>
              <a:gd name="connsiteX0" fmla="*/ 0 w 12192000"/>
              <a:gd name="connsiteY0" fmla="*/ 0 h 3952596"/>
              <a:gd name="connsiteX1" fmla="*/ 12192000 w 12192000"/>
              <a:gd name="connsiteY1" fmla="*/ 0 h 3952596"/>
              <a:gd name="connsiteX2" fmla="*/ 12192000 w 12192000"/>
              <a:gd name="connsiteY2" fmla="*/ 3952596 h 3952596"/>
              <a:gd name="connsiteX3" fmla="*/ 0 w 12192000"/>
              <a:gd name="connsiteY3" fmla="*/ 3952596 h 3952596"/>
            </a:gdLst>
            <a:ahLst/>
            <a:cxnLst>
              <a:cxn ang="0">
                <a:pos x="connsiteX0" y="connsiteY0"/>
              </a:cxn>
              <a:cxn ang="0">
                <a:pos x="connsiteX1" y="connsiteY1"/>
              </a:cxn>
              <a:cxn ang="0">
                <a:pos x="connsiteX2" y="connsiteY2"/>
              </a:cxn>
              <a:cxn ang="0">
                <a:pos x="connsiteX3" y="connsiteY3"/>
              </a:cxn>
            </a:cxnLst>
            <a:rect l="l" t="t" r="r" b="b"/>
            <a:pathLst>
              <a:path w="12192000" h="3952596">
                <a:moveTo>
                  <a:pt x="0" y="0"/>
                </a:moveTo>
                <a:lnTo>
                  <a:pt x="12192000" y="0"/>
                </a:lnTo>
                <a:lnTo>
                  <a:pt x="12192000" y="3952596"/>
                </a:lnTo>
                <a:lnTo>
                  <a:pt x="0" y="3952596"/>
                </a:lnTo>
                <a:close/>
              </a:path>
            </a:pathLst>
          </a:custGeom>
        </p:spPr>
        <p:txBody>
          <a:bodyPr wrap="square">
            <a:noAutofit/>
          </a:bodyPr>
          <a:lstStyle/>
          <a:p>
            <a:endParaRPr lang="en-US"/>
          </a:p>
        </p:txBody>
      </p:sp>
    </p:spTree>
    <p:extLst>
      <p:ext uri="{BB962C8B-B14F-4D97-AF65-F5344CB8AC3E}">
        <p14:creationId xmlns:p14="http://schemas.microsoft.com/office/powerpoint/2010/main" val="276208301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3122E7D-EE72-4F17-9162-1F7B13775A72}"/>
              </a:ext>
            </a:extLst>
          </p:cNvPr>
          <p:cNvSpPr>
            <a:spLocks noGrp="1"/>
          </p:cNvSpPr>
          <p:nvPr>
            <p:ph type="pic" sz="quarter" idx="10"/>
          </p:nvPr>
        </p:nvSpPr>
        <p:spPr>
          <a:xfrm>
            <a:off x="1" y="0"/>
            <a:ext cx="4340040" cy="6858000"/>
          </a:xfrm>
          <a:custGeom>
            <a:avLst/>
            <a:gdLst>
              <a:gd name="connsiteX0" fmla="*/ 0 w 4686301"/>
              <a:gd name="connsiteY0" fmla="*/ 0 h 6858000"/>
              <a:gd name="connsiteX1" fmla="*/ 4686301 w 4686301"/>
              <a:gd name="connsiteY1" fmla="*/ 0 h 6858000"/>
              <a:gd name="connsiteX2" fmla="*/ 4686301 w 4686301"/>
              <a:gd name="connsiteY2" fmla="*/ 6858000 h 6858000"/>
              <a:gd name="connsiteX3" fmla="*/ 0 w 46863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686301" h="6858000">
                <a:moveTo>
                  <a:pt x="0" y="0"/>
                </a:moveTo>
                <a:lnTo>
                  <a:pt x="4686301" y="0"/>
                </a:lnTo>
                <a:lnTo>
                  <a:pt x="4686301" y="6858000"/>
                </a:lnTo>
                <a:lnTo>
                  <a:pt x="0" y="6858000"/>
                </a:lnTo>
                <a:close/>
              </a:path>
            </a:pathLst>
          </a:custGeom>
        </p:spPr>
        <p:txBody>
          <a:bodyPr wrap="square">
            <a:noAutofit/>
          </a:bodyPr>
          <a:lstStyle/>
          <a:p>
            <a:endParaRPr lang="en-US"/>
          </a:p>
        </p:txBody>
      </p:sp>
    </p:spTree>
    <p:extLst>
      <p:ext uri="{BB962C8B-B14F-4D97-AF65-F5344CB8AC3E}">
        <p14:creationId xmlns:p14="http://schemas.microsoft.com/office/powerpoint/2010/main" val="323321144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13_Custom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F981D874-B628-48B0-8378-9BDCC7D38278}"/>
              </a:ext>
            </a:extLst>
          </p:cNvPr>
          <p:cNvSpPr>
            <a:spLocks noGrp="1"/>
          </p:cNvSpPr>
          <p:nvPr>
            <p:ph type="pic" sz="quarter" idx="11"/>
          </p:nvPr>
        </p:nvSpPr>
        <p:spPr>
          <a:xfrm>
            <a:off x="1547173" y="3524972"/>
            <a:ext cx="1946787" cy="2186737"/>
          </a:xfrm>
          <a:custGeom>
            <a:avLst/>
            <a:gdLst>
              <a:gd name="connsiteX0" fmla="*/ 973394 w 1946787"/>
              <a:gd name="connsiteY0" fmla="*/ 0 h 2186737"/>
              <a:gd name="connsiteX1" fmla="*/ 1076159 w 1946787"/>
              <a:gd name="connsiteY1" fmla="*/ 24041 h 2186737"/>
              <a:gd name="connsiteX2" fmla="*/ 1819358 w 1946787"/>
              <a:gd name="connsiteY2" fmla="*/ 395552 h 2186737"/>
              <a:gd name="connsiteX3" fmla="*/ 1946787 w 1946787"/>
              <a:gd name="connsiteY3" fmla="*/ 601856 h 2186737"/>
              <a:gd name="connsiteX4" fmla="*/ 1946787 w 1946787"/>
              <a:gd name="connsiteY4" fmla="*/ 1584881 h 2186737"/>
              <a:gd name="connsiteX5" fmla="*/ 1819358 w 1946787"/>
              <a:gd name="connsiteY5" fmla="*/ 1791185 h 2186737"/>
              <a:gd name="connsiteX6" fmla="*/ 1076159 w 1946787"/>
              <a:gd name="connsiteY6" fmla="*/ 2162696 h 2186737"/>
              <a:gd name="connsiteX7" fmla="*/ 870628 w 1946787"/>
              <a:gd name="connsiteY7" fmla="*/ 2162696 h 2186737"/>
              <a:gd name="connsiteX8" fmla="*/ 127430 w 1946787"/>
              <a:gd name="connsiteY8" fmla="*/ 1791185 h 2186737"/>
              <a:gd name="connsiteX9" fmla="*/ 0 w 1946787"/>
              <a:gd name="connsiteY9" fmla="*/ 1584881 h 2186737"/>
              <a:gd name="connsiteX10" fmla="*/ 0 w 1946787"/>
              <a:gd name="connsiteY10" fmla="*/ 601856 h 2186737"/>
              <a:gd name="connsiteX11" fmla="*/ 127430 w 1946787"/>
              <a:gd name="connsiteY11" fmla="*/ 395552 h 2186737"/>
              <a:gd name="connsiteX12" fmla="*/ 870628 w 1946787"/>
              <a:gd name="connsiteY12" fmla="*/ 24041 h 2186737"/>
              <a:gd name="connsiteX13" fmla="*/ 973394 w 1946787"/>
              <a:gd name="connsiteY13" fmla="*/ 0 h 2186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46787" h="2186737">
                <a:moveTo>
                  <a:pt x="973394" y="0"/>
                </a:moveTo>
                <a:cubicBezTo>
                  <a:pt x="1008540" y="0"/>
                  <a:pt x="1043686" y="8013"/>
                  <a:pt x="1076159" y="24041"/>
                </a:cubicBezTo>
                <a:cubicBezTo>
                  <a:pt x="1076159" y="24041"/>
                  <a:pt x="1076159" y="24041"/>
                  <a:pt x="1819358" y="395552"/>
                </a:cubicBezTo>
                <a:cubicBezTo>
                  <a:pt x="1897460" y="435005"/>
                  <a:pt x="1946787" y="514732"/>
                  <a:pt x="1946787" y="601856"/>
                </a:cubicBezTo>
                <a:cubicBezTo>
                  <a:pt x="1946787" y="601856"/>
                  <a:pt x="1946787" y="601856"/>
                  <a:pt x="1946787" y="1584881"/>
                </a:cubicBezTo>
                <a:cubicBezTo>
                  <a:pt x="1946787" y="1672005"/>
                  <a:pt x="1897460" y="1751733"/>
                  <a:pt x="1819358" y="1791185"/>
                </a:cubicBezTo>
                <a:cubicBezTo>
                  <a:pt x="1819358" y="1791185"/>
                  <a:pt x="1819358" y="1791185"/>
                  <a:pt x="1076159" y="2162696"/>
                </a:cubicBezTo>
                <a:cubicBezTo>
                  <a:pt x="1011212" y="2194751"/>
                  <a:pt x="935576" y="2194751"/>
                  <a:pt x="870628" y="2162696"/>
                </a:cubicBezTo>
                <a:cubicBezTo>
                  <a:pt x="870628" y="2162696"/>
                  <a:pt x="870628" y="2162696"/>
                  <a:pt x="127430" y="1791185"/>
                </a:cubicBezTo>
                <a:cubicBezTo>
                  <a:pt x="49328" y="1751733"/>
                  <a:pt x="0" y="1672005"/>
                  <a:pt x="0" y="1584881"/>
                </a:cubicBezTo>
                <a:cubicBezTo>
                  <a:pt x="0" y="1584881"/>
                  <a:pt x="0" y="1584881"/>
                  <a:pt x="0" y="601856"/>
                </a:cubicBezTo>
                <a:cubicBezTo>
                  <a:pt x="0" y="514732"/>
                  <a:pt x="49328" y="435005"/>
                  <a:pt x="127430" y="395552"/>
                </a:cubicBezTo>
                <a:cubicBezTo>
                  <a:pt x="127430" y="395552"/>
                  <a:pt x="127430" y="395552"/>
                  <a:pt x="870628" y="24041"/>
                </a:cubicBezTo>
                <a:cubicBezTo>
                  <a:pt x="903102" y="8013"/>
                  <a:pt x="938248" y="0"/>
                  <a:pt x="973394" y="0"/>
                </a:cubicBezTo>
                <a:close/>
              </a:path>
            </a:pathLst>
          </a:custGeom>
        </p:spPr>
        <p:txBody>
          <a:bodyPr wrap="square">
            <a:noAutofit/>
          </a:bodyPr>
          <a:lstStyle/>
          <a:p>
            <a:endParaRPr lang="en-GB"/>
          </a:p>
        </p:txBody>
      </p:sp>
      <p:sp>
        <p:nvSpPr>
          <p:cNvPr id="6" name="Picture Placeholder 5">
            <a:extLst>
              <a:ext uri="{FF2B5EF4-FFF2-40B4-BE49-F238E27FC236}">
                <a16:creationId xmlns:a16="http://schemas.microsoft.com/office/drawing/2014/main" id="{C0D6E315-D035-43A1-8E40-64F5F32A21CE}"/>
              </a:ext>
            </a:extLst>
          </p:cNvPr>
          <p:cNvSpPr>
            <a:spLocks noGrp="1"/>
          </p:cNvSpPr>
          <p:nvPr>
            <p:ph type="pic" sz="quarter" idx="10"/>
          </p:nvPr>
        </p:nvSpPr>
        <p:spPr>
          <a:xfrm>
            <a:off x="0" y="0"/>
            <a:ext cx="12192000" cy="3056518"/>
          </a:xfrm>
          <a:custGeom>
            <a:avLst/>
            <a:gdLst>
              <a:gd name="connsiteX0" fmla="*/ 0 w 12192000"/>
              <a:gd name="connsiteY0" fmla="*/ 0 h 3056518"/>
              <a:gd name="connsiteX1" fmla="*/ 12192000 w 12192000"/>
              <a:gd name="connsiteY1" fmla="*/ 0 h 3056518"/>
              <a:gd name="connsiteX2" fmla="*/ 12192000 w 12192000"/>
              <a:gd name="connsiteY2" fmla="*/ 3056518 h 3056518"/>
              <a:gd name="connsiteX3" fmla="*/ 0 w 12192000"/>
              <a:gd name="connsiteY3" fmla="*/ 3056518 h 3056518"/>
            </a:gdLst>
            <a:ahLst/>
            <a:cxnLst>
              <a:cxn ang="0">
                <a:pos x="connsiteX0" y="connsiteY0"/>
              </a:cxn>
              <a:cxn ang="0">
                <a:pos x="connsiteX1" y="connsiteY1"/>
              </a:cxn>
              <a:cxn ang="0">
                <a:pos x="connsiteX2" y="connsiteY2"/>
              </a:cxn>
              <a:cxn ang="0">
                <a:pos x="connsiteX3" y="connsiteY3"/>
              </a:cxn>
            </a:cxnLst>
            <a:rect l="l" t="t" r="r" b="b"/>
            <a:pathLst>
              <a:path w="12192000" h="3056518">
                <a:moveTo>
                  <a:pt x="0" y="0"/>
                </a:moveTo>
                <a:lnTo>
                  <a:pt x="12192000" y="0"/>
                </a:lnTo>
                <a:lnTo>
                  <a:pt x="12192000" y="3056518"/>
                </a:lnTo>
                <a:lnTo>
                  <a:pt x="0" y="3056518"/>
                </a:lnTo>
                <a:close/>
              </a:path>
            </a:pathLst>
          </a:custGeom>
        </p:spPr>
        <p:txBody>
          <a:bodyPr wrap="square">
            <a:noAutofit/>
          </a:bodyPr>
          <a:lstStyle/>
          <a:p>
            <a:endParaRPr lang="en-GB"/>
          </a:p>
        </p:txBody>
      </p:sp>
    </p:spTree>
    <p:extLst>
      <p:ext uri="{BB962C8B-B14F-4D97-AF65-F5344CB8AC3E}">
        <p14:creationId xmlns:p14="http://schemas.microsoft.com/office/powerpoint/2010/main" val="248577884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FD40BF8-9F7C-45B4-8356-8B470D48CEE6}"/>
              </a:ext>
            </a:extLst>
          </p:cNvPr>
          <p:cNvSpPr>
            <a:spLocks noGrp="1"/>
          </p:cNvSpPr>
          <p:nvPr>
            <p:ph type="pic" sz="quarter" idx="10"/>
          </p:nvPr>
        </p:nvSpPr>
        <p:spPr>
          <a:xfrm>
            <a:off x="903926" y="2329854"/>
            <a:ext cx="3325564" cy="2367116"/>
          </a:xfrm>
          <a:custGeom>
            <a:avLst/>
            <a:gdLst>
              <a:gd name="connsiteX0" fmla="*/ 51603 w 3325564"/>
              <a:gd name="connsiteY0" fmla="*/ 0 h 2367116"/>
              <a:gd name="connsiteX1" fmla="*/ 3273961 w 3325564"/>
              <a:gd name="connsiteY1" fmla="*/ 0 h 2367116"/>
              <a:gd name="connsiteX2" fmla="*/ 3325564 w 3325564"/>
              <a:gd name="connsiteY2" fmla="*/ 51603 h 2367116"/>
              <a:gd name="connsiteX3" fmla="*/ 3325564 w 3325564"/>
              <a:gd name="connsiteY3" fmla="*/ 2315513 h 2367116"/>
              <a:gd name="connsiteX4" fmla="*/ 3273961 w 3325564"/>
              <a:gd name="connsiteY4" fmla="*/ 2367116 h 2367116"/>
              <a:gd name="connsiteX5" fmla="*/ 51603 w 3325564"/>
              <a:gd name="connsiteY5" fmla="*/ 2367116 h 2367116"/>
              <a:gd name="connsiteX6" fmla="*/ 0 w 3325564"/>
              <a:gd name="connsiteY6" fmla="*/ 2315513 h 2367116"/>
              <a:gd name="connsiteX7" fmla="*/ 0 w 3325564"/>
              <a:gd name="connsiteY7" fmla="*/ 51603 h 2367116"/>
              <a:gd name="connsiteX8" fmla="*/ 51603 w 3325564"/>
              <a:gd name="connsiteY8" fmla="*/ 0 h 2367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564" h="2367116">
                <a:moveTo>
                  <a:pt x="51603" y="0"/>
                </a:moveTo>
                <a:lnTo>
                  <a:pt x="3273961" y="0"/>
                </a:lnTo>
                <a:cubicBezTo>
                  <a:pt x="3302461" y="0"/>
                  <a:pt x="3325564" y="23103"/>
                  <a:pt x="3325564" y="51603"/>
                </a:cubicBezTo>
                <a:lnTo>
                  <a:pt x="3325564" y="2315513"/>
                </a:lnTo>
                <a:cubicBezTo>
                  <a:pt x="3325564" y="2344013"/>
                  <a:pt x="3302461" y="2367116"/>
                  <a:pt x="3273961" y="2367116"/>
                </a:cubicBezTo>
                <a:lnTo>
                  <a:pt x="51603" y="2367116"/>
                </a:lnTo>
                <a:cubicBezTo>
                  <a:pt x="23103" y="2367116"/>
                  <a:pt x="0" y="2344013"/>
                  <a:pt x="0" y="2315513"/>
                </a:cubicBezTo>
                <a:lnTo>
                  <a:pt x="0" y="51603"/>
                </a:lnTo>
                <a:cubicBezTo>
                  <a:pt x="0" y="23103"/>
                  <a:pt x="23103" y="0"/>
                  <a:pt x="51603" y="0"/>
                </a:cubicBezTo>
                <a:close/>
              </a:path>
            </a:pathLst>
          </a:custGeom>
        </p:spPr>
        <p:txBody>
          <a:bodyPr wrap="square">
            <a:noAutofit/>
          </a:bodyPr>
          <a:lstStyle/>
          <a:p>
            <a:endParaRPr lang="en-GB"/>
          </a:p>
        </p:txBody>
      </p:sp>
      <p:sp>
        <p:nvSpPr>
          <p:cNvPr id="11" name="Picture Placeholder 10">
            <a:extLst>
              <a:ext uri="{FF2B5EF4-FFF2-40B4-BE49-F238E27FC236}">
                <a16:creationId xmlns:a16="http://schemas.microsoft.com/office/drawing/2014/main" id="{6DA9C0AE-4A27-4972-B150-BD33D69EFA6D}"/>
              </a:ext>
            </a:extLst>
          </p:cNvPr>
          <p:cNvSpPr>
            <a:spLocks noGrp="1"/>
          </p:cNvSpPr>
          <p:nvPr>
            <p:ph type="pic" sz="quarter" idx="11"/>
          </p:nvPr>
        </p:nvSpPr>
        <p:spPr>
          <a:xfrm>
            <a:off x="4433218" y="2329854"/>
            <a:ext cx="3325564" cy="2367116"/>
          </a:xfrm>
          <a:custGeom>
            <a:avLst/>
            <a:gdLst>
              <a:gd name="connsiteX0" fmla="*/ 51603 w 3325564"/>
              <a:gd name="connsiteY0" fmla="*/ 0 h 2367116"/>
              <a:gd name="connsiteX1" fmla="*/ 3273961 w 3325564"/>
              <a:gd name="connsiteY1" fmla="*/ 0 h 2367116"/>
              <a:gd name="connsiteX2" fmla="*/ 3325564 w 3325564"/>
              <a:gd name="connsiteY2" fmla="*/ 51603 h 2367116"/>
              <a:gd name="connsiteX3" fmla="*/ 3325564 w 3325564"/>
              <a:gd name="connsiteY3" fmla="*/ 2315513 h 2367116"/>
              <a:gd name="connsiteX4" fmla="*/ 3273961 w 3325564"/>
              <a:gd name="connsiteY4" fmla="*/ 2367116 h 2367116"/>
              <a:gd name="connsiteX5" fmla="*/ 51603 w 3325564"/>
              <a:gd name="connsiteY5" fmla="*/ 2367116 h 2367116"/>
              <a:gd name="connsiteX6" fmla="*/ 0 w 3325564"/>
              <a:gd name="connsiteY6" fmla="*/ 2315513 h 2367116"/>
              <a:gd name="connsiteX7" fmla="*/ 0 w 3325564"/>
              <a:gd name="connsiteY7" fmla="*/ 51603 h 2367116"/>
              <a:gd name="connsiteX8" fmla="*/ 51603 w 3325564"/>
              <a:gd name="connsiteY8" fmla="*/ 0 h 2367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564" h="2367116">
                <a:moveTo>
                  <a:pt x="51603" y="0"/>
                </a:moveTo>
                <a:lnTo>
                  <a:pt x="3273961" y="0"/>
                </a:lnTo>
                <a:cubicBezTo>
                  <a:pt x="3302461" y="0"/>
                  <a:pt x="3325564" y="23103"/>
                  <a:pt x="3325564" y="51603"/>
                </a:cubicBezTo>
                <a:lnTo>
                  <a:pt x="3325564" y="2315513"/>
                </a:lnTo>
                <a:cubicBezTo>
                  <a:pt x="3325564" y="2344013"/>
                  <a:pt x="3302461" y="2367116"/>
                  <a:pt x="3273961" y="2367116"/>
                </a:cubicBezTo>
                <a:lnTo>
                  <a:pt x="51603" y="2367116"/>
                </a:lnTo>
                <a:cubicBezTo>
                  <a:pt x="23103" y="2367116"/>
                  <a:pt x="0" y="2344013"/>
                  <a:pt x="0" y="2315513"/>
                </a:cubicBezTo>
                <a:lnTo>
                  <a:pt x="0" y="51603"/>
                </a:lnTo>
                <a:cubicBezTo>
                  <a:pt x="0" y="23103"/>
                  <a:pt x="23103" y="0"/>
                  <a:pt x="51603" y="0"/>
                </a:cubicBezTo>
                <a:close/>
              </a:path>
            </a:pathLst>
          </a:custGeom>
        </p:spPr>
        <p:txBody>
          <a:bodyPr wrap="square">
            <a:noAutofit/>
          </a:bodyPr>
          <a:lstStyle/>
          <a:p>
            <a:endParaRPr lang="en-GB"/>
          </a:p>
        </p:txBody>
      </p:sp>
      <p:sp>
        <p:nvSpPr>
          <p:cNvPr id="12" name="Picture Placeholder 11">
            <a:extLst>
              <a:ext uri="{FF2B5EF4-FFF2-40B4-BE49-F238E27FC236}">
                <a16:creationId xmlns:a16="http://schemas.microsoft.com/office/drawing/2014/main" id="{363378FD-28BC-4306-9116-1992593495BE}"/>
              </a:ext>
            </a:extLst>
          </p:cNvPr>
          <p:cNvSpPr>
            <a:spLocks noGrp="1"/>
          </p:cNvSpPr>
          <p:nvPr>
            <p:ph type="pic" sz="quarter" idx="12"/>
          </p:nvPr>
        </p:nvSpPr>
        <p:spPr>
          <a:xfrm>
            <a:off x="7962510" y="2329854"/>
            <a:ext cx="3325564" cy="2367116"/>
          </a:xfrm>
          <a:custGeom>
            <a:avLst/>
            <a:gdLst>
              <a:gd name="connsiteX0" fmla="*/ 51603 w 3325564"/>
              <a:gd name="connsiteY0" fmla="*/ 0 h 2367116"/>
              <a:gd name="connsiteX1" fmla="*/ 3273961 w 3325564"/>
              <a:gd name="connsiteY1" fmla="*/ 0 h 2367116"/>
              <a:gd name="connsiteX2" fmla="*/ 3325564 w 3325564"/>
              <a:gd name="connsiteY2" fmla="*/ 51603 h 2367116"/>
              <a:gd name="connsiteX3" fmla="*/ 3325564 w 3325564"/>
              <a:gd name="connsiteY3" fmla="*/ 2315513 h 2367116"/>
              <a:gd name="connsiteX4" fmla="*/ 3273961 w 3325564"/>
              <a:gd name="connsiteY4" fmla="*/ 2367116 h 2367116"/>
              <a:gd name="connsiteX5" fmla="*/ 51603 w 3325564"/>
              <a:gd name="connsiteY5" fmla="*/ 2367116 h 2367116"/>
              <a:gd name="connsiteX6" fmla="*/ 0 w 3325564"/>
              <a:gd name="connsiteY6" fmla="*/ 2315513 h 2367116"/>
              <a:gd name="connsiteX7" fmla="*/ 0 w 3325564"/>
              <a:gd name="connsiteY7" fmla="*/ 51603 h 2367116"/>
              <a:gd name="connsiteX8" fmla="*/ 51603 w 3325564"/>
              <a:gd name="connsiteY8" fmla="*/ 0 h 2367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564" h="2367116">
                <a:moveTo>
                  <a:pt x="51603" y="0"/>
                </a:moveTo>
                <a:lnTo>
                  <a:pt x="3273961" y="0"/>
                </a:lnTo>
                <a:cubicBezTo>
                  <a:pt x="3302461" y="0"/>
                  <a:pt x="3325564" y="23103"/>
                  <a:pt x="3325564" y="51603"/>
                </a:cubicBezTo>
                <a:lnTo>
                  <a:pt x="3325564" y="2315513"/>
                </a:lnTo>
                <a:cubicBezTo>
                  <a:pt x="3325564" y="2344013"/>
                  <a:pt x="3302461" y="2367116"/>
                  <a:pt x="3273961" y="2367116"/>
                </a:cubicBezTo>
                <a:lnTo>
                  <a:pt x="51603" y="2367116"/>
                </a:lnTo>
                <a:cubicBezTo>
                  <a:pt x="23103" y="2367116"/>
                  <a:pt x="0" y="2344013"/>
                  <a:pt x="0" y="2315513"/>
                </a:cubicBezTo>
                <a:lnTo>
                  <a:pt x="0" y="51603"/>
                </a:lnTo>
                <a:cubicBezTo>
                  <a:pt x="0" y="23103"/>
                  <a:pt x="23103" y="0"/>
                  <a:pt x="51603" y="0"/>
                </a:cubicBezTo>
                <a:close/>
              </a:path>
            </a:pathLst>
          </a:custGeom>
        </p:spPr>
        <p:txBody>
          <a:bodyPr wrap="square">
            <a:noAutofit/>
          </a:bodyPr>
          <a:lstStyle/>
          <a:p>
            <a:endParaRPr lang="en-GB"/>
          </a:p>
        </p:txBody>
      </p:sp>
    </p:spTree>
    <p:extLst>
      <p:ext uri="{BB962C8B-B14F-4D97-AF65-F5344CB8AC3E}">
        <p14:creationId xmlns:p14="http://schemas.microsoft.com/office/powerpoint/2010/main" val="74830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50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BAA30A1D-C7C3-4F99-AB8D-60F399BFBAE2}"/>
              </a:ext>
            </a:extLst>
          </p:cNvPr>
          <p:cNvSpPr>
            <a:spLocks noGrp="1"/>
          </p:cNvSpPr>
          <p:nvPr>
            <p:ph type="pic" sz="quarter" idx="11" hasCustomPrompt="1"/>
          </p:nvPr>
        </p:nvSpPr>
        <p:spPr>
          <a:xfrm>
            <a:off x="6858000" y="0"/>
            <a:ext cx="2667000" cy="6858000"/>
          </a:xfrm>
          <a:custGeom>
            <a:avLst/>
            <a:gdLst>
              <a:gd name="connsiteX0" fmla="*/ 0 w 8911433"/>
              <a:gd name="connsiteY0" fmla="*/ 0 h 5043754"/>
              <a:gd name="connsiteX1" fmla="*/ 8911433 w 8911433"/>
              <a:gd name="connsiteY1" fmla="*/ 0 h 5043754"/>
              <a:gd name="connsiteX2" fmla="*/ 8911433 w 8911433"/>
              <a:gd name="connsiteY2" fmla="*/ 5043754 h 5043754"/>
              <a:gd name="connsiteX3" fmla="*/ 0 w 8911433"/>
              <a:gd name="connsiteY3" fmla="*/ 5043754 h 5043754"/>
            </a:gdLst>
            <a:ahLst/>
            <a:cxnLst>
              <a:cxn ang="0">
                <a:pos x="connsiteX0" y="connsiteY0"/>
              </a:cxn>
              <a:cxn ang="0">
                <a:pos x="connsiteX1" y="connsiteY1"/>
              </a:cxn>
              <a:cxn ang="0">
                <a:pos x="connsiteX2" y="connsiteY2"/>
              </a:cxn>
              <a:cxn ang="0">
                <a:pos x="connsiteX3" y="connsiteY3"/>
              </a:cxn>
            </a:cxnLst>
            <a:rect l="l" t="t" r="r" b="b"/>
            <a:pathLst>
              <a:path w="8911433" h="5043754">
                <a:moveTo>
                  <a:pt x="0" y="0"/>
                </a:moveTo>
                <a:lnTo>
                  <a:pt x="8911433" y="0"/>
                </a:lnTo>
                <a:lnTo>
                  <a:pt x="8911433" y="5043754"/>
                </a:lnTo>
                <a:lnTo>
                  <a:pt x="0" y="5043754"/>
                </a:lnTo>
                <a:close/>
              </a:path>
            </a:pathLst>
          </a:custGeom>
          <a:solidFill>
            <a:schemeClr val="bg1">
              <a:lumMod val="95000"/>
            </a:schemeClr>
          </a:solidFill>
        </p:spPr>
        <p:txBody>
          <a:bodyPr wrap="square">
            <a:noAutofit/>
          </a:bodyPr>
          <a:lstStyle>
            <a:lvl1pPr marL="0" marR="0" indent="0" algn="l" defTabSz="912971" rtl="0" eaLnBrk="1" fontAlgn="auto" latinLnBrk="0" hangingPunct="1">
              <a:lnSpc>
                <a:spcPct val="90000"/>
              </a:lnSpc>
              <a:spcBef>
                <a:spcPts val="999"/>
              </a:spcBef>
              <a:spcAft>
                <a:spcPts val="0"/>
              </a:spcAft>
              <a:buClrTx/>
              <a:buSzTx/>
              <a:buFont typeface="Arial" panose="020B0604020202020204" pitchFamily="34" charset="0"/>
              <a:buNone/>
              <a:tabLst/>
              <a:defRPr sz="1500">
                <a:solidFill>
                  <a:schemeClr val="bg1">
                    <a:lumMod val="75000"/>
                  </a:schemeClr>
                </a:solidFill>
              </a:defRPr>
            </a:lvl1pPr>
          </a:lstStyle>
          <a:p>
            <a:pPr marL="0" marR="0" lvl="0" indent="0" algn="l" defTabSz="912971" rtl="0" eaLnBrk="1" fontAlgn="auto" latinLnBrk="0" hangingPunct="1">
              <a:lnSpc>
                <a:spcPct val="90000"/>
              </a:lnSpc>
              <a:spcBef>
                <a:spcPts val="999"/>
              </a:spcBef>
              <a:spcAft>
                <a:spcPts val="0"/>
              </a:spcAft>
              <a:buClrTx/>
              <a:buSzTx/>
              <a:buFont typeface="Arial" panose="020B0604020202020204" pitchFamily="34" charset="0"/>
              <a:buNone/>
              <a:tabLst/>
              <a:defRPr/>
            </a:pPr>
            <a:r>
              <a:rPr lang="en-US" dirty="0"/>
              <a:t>Image placeholder</a:t>
            </a:r>
          </a:p>
          <a:p>
            <a:endParaRPr lang="en-US" dirty="0"/>
          </a:p>
        </p:txBody>
      </p:sp>
      <p:sp>
        <p:nvSpPr>
          <p:cNvPr id="4" name="Picture Placeholder 8">
            <a:extLst>
              <a:ext uri="{FF2B5EF4-FFF2-40B4-BE49-F238E27FC236}">
                <a16:creationId xmlns:a16="http://schemas.microsoft.com/office/drawing/2014/main" id="{B99D057D-A3F3-46D8-98B9-D36EB39902CD}"/>
              </a:ext>
            </a:extLst>
          </p:cNvPr>
          <p:cNvSpPr>
            <a:spLocks noGrp="1"/>
          </p:cNvSpPr>
          <p:nvPr>
            <p:ph type="pic" sz="quarter" idx="12" hasCustomPrompt="1"/>
          </p:nvPr>
        </p:nvSpPr>
        <p:spPr>
          <a:xfrm>
            <a:off x="9525000" y="0"/>
            <a:ext cx="2667000" cy="6858000"/>
          </a:xfrm>
          <a:custGeom>
            <a:avLst/>
            <a:gdLst>
              <a:gd name="connsiteX0" fmla="*/ 0 w 8911433"/>
              <a:gd name="connsiteY0" fmla="*/ 0 h 5043754"/>
              <a:gd name="connsiteX1" fmla="*/ 8911433 w 8911433"/>
              <a:gd name="connsiteY1" fmla="*/ 0 h 5043754"/>
              <a:gd name="connsiteX2" fmla="*/ 8911433 w 8911433"/>
              <a:gd name="connsiteY2" fmla="*/ 5043754 h 5043754"/>
              <a:gd name="connsiteX3" fmla="*/ 0 w 8911433"/>
              <a:gd name="connsiteY3" fmla="*/ 5043754 h 5043754"/>
            </a:gdLst>
            <a:ahLst/>
            <a:cxnLst>
              <a:cxn ang="0">
                <a:pos x="connsiteX0" y="connsiteY0"/>
              </a:cxn>
              <a:cxn ang="0">
                <a:pos x="connsiteX1" y="connsiteY1"/>
              </a:cxn>
              <a:cxn ang="0">
                <a:pos x="connsiteX2" y="connsiteY2"/>
              </a:cxn>
              <a:cxn ang="0">
                <a:pos x="connsiteX3" y="connsiteY3"/>
              </a:cxn>
            </a:cxnLst>
            <a:rect l="l" t="t" r="r" b="b"/>
            <a:pathLst>
              <a:path w="8911433" h="5043754">
                <a:moveTo>
                  <a:pt x="0" y="0"/>
                </a:moveTo>
                <a:lnTo>
                  <a:pt x="8911433" y="0"/>
                </a:lnTo>
                <a:lnTo>
                  <a:pt x="8911433" y="5043754"/>
                </a:lnTo>
                <a:lnTo>
                  <a:pt x="0" y="5043754"/>
                </a:lnTo>
                <a:close/>
              </a:path>
            </a:pathLst>
          </a:custGeom>
          <a:solidFill>
            <a:schemeClr val="bg1">
              <a:lumMod val="95000"/>
            </a:schemeClr>
          </a:solidFill>
        </p:spPr>
        <p:txBody>
          <a:bodyPr wrap="square">
            <a:noAutofit/>
          </a:bodyPr>
          <a:lstStyle>
            <a:lvl1pPr marL="0" marR="0" indent="0" algn="l" defTabSz="912971" rtl="0" eaLnBrk="1" fontAlgn="auto" latinLnBrk="0" hangingPunct="1">
              <a:lnSpc>
                <a:spcPct val="90000"/>
              </a:lnSpc>
              <a:spcBef>
                <a:spcPts val="999"/>
              </a:spcBef>
              <a:spcAft>
                <a:spcPts val="0"/>
              </a:spcAft>
              <a:buClrTx/>
              <a:buSzTx/>
              <a:buFont typeface="Arial" panose="020B0604020202020204" pitchFamily="34" charset="0"/>
              <a:buNone/>
              <a:tabLst/>
              <a:defRPr sz="1500">
                <a:solidFill>
                  <a:schemeClr val="bg1">
                    <a:lumMod val="75000"/>
                  </a:schemeClr>
                </a:solidFill>
              </a:defRPr>
            </a:lvl1pPr>
          </a:lstStyle>
          <a:p>
            <a:pPr marL="0" marR="0" lvl="0" indent="0" algn="l" defTabSz="912971" rtl="0" eaLnBrk="1" fontAlgn="auto" latinLnBrk="0" hangingPunct="1">
              <a:lnSpc>
                <a:spcPct val="90000"/>
              </a:lnSpc>
              <a:spcBef>
                <a:spcPts val="999"/>
              </a:spcBef>
              <a:spcAft>
                <a:spcPts val="0"/>
              </a:spcAft>
              <a:buClrTx/>
              <a:buSzTx/>
              <a:buFont typeface="Arial" panose="020B0604020202020204" pitchFamily="34" charset="0"/>
              <a:buNone/>
              <a:tabLst/>
              <a:defRPr/>
            </a:pPr>
            <a:r>
              <a:rPr lang="en-US" dirty="0"/>
              <a:t>Image placeholder</a:t>
            </a:r>
          </a:p>
          <a:p>
            <a:endParaRPr lang="en-US" dirty="0"/>
          </a:p>
        </p:txBody>
      </p:sp>
      <p:sp>
        <p:nvSpPr>
          <p:cNvPr id="6" name="Picture Placeholder 8">
            <a:extLst>
              <a:ext uri="{FF2B5EF4-FFF2-40B4-BE49-F238E27FC236}">
                <a16:creationId xmlns:a16="http://schemas.microsoft.com/office/drawing/2014/main" id="{3F5D4031-2CA5-4781-B8B7-A969B689E7C1}"/>
              </a:ext>
            </a:extLst>
          </p:cNvPr>
          <p:cNvSpPr>
            <a:spLocks noGrp="1"/>
          </p:cNvSpPr>
          <p:nvPr>
            <p:ph type="pic" sz="quarter" idx="13" hasCustomPrompt="1"/>
          </p:nvPr>
        </p:nvSpPr>
        <p:spPr>
          <a:xfrm>
            <a:off x="4191000" y="0"/>
            <a:ext cx="2667000" cy="6858000"/>
          </a:xfrm>
          <a:custGeom>
            <a:avLst/>
            <a:gdLst>
              <a:gd name="connsiteX0" fmla="*/ 0 w 8911433"/>
              <a:gd name="connsiteY0" fmla="*/ 0 h 5043754"/>
              <a:gd name="connsiteX1" fmla="*/ 8911433 w 8911433"/>
              <a:gd name="connsiteY1" fmla="*/ 0 h 5043754"/>
              <a:gd name="connsiteX2" fmla="*/ 8911433 w 8911433"/>
              <a:gd name="connsiteY2" fmla="*/ 5043754 h 5043754"/>
              <a:gd name="connsiteX3" fmla="*/ 0 w 8911433"/>
              <a:gd name="connsiteY3" fmla="*/ 5043754 h 5043754"/>
            </a:gdLst>
            <a:ahLst/>
            <a:cxnLst>
              <a:cxn ang="0">
                <a:pos x="connsiteX0" y="connsiteY0"/>
              </a:cxn>
              <a:cxn ang="0">
                <a:pos x="connsiteX1" y="connsiteY1"/>
              </a:cxn>
              <a:cxn ang="0">
                <a:pos x="connsiteX2" y="connsiteY2"/>
              </a:cxn>
              <a:cxn ang="0">
                <a:pos x="connsiteX3" y="connsiteY3"/>
              </a:cxn>
            </a:cxnLst>
            <a:rect l="l" t="t" r="r" b="b"/>
            <a:pathLst>
              <a:path w="8911433" h="5043754">
                <a:moveTo>
                  <a:pt x="0" y="0"/>
                </a:moveTo>
                <a:lnTo>
                  <a:pt x="8911433" y="0"/>
                </a:lnTo>
                <a:lnTo>
                  <a:pt x="8911433" y="5043754"/>
                </a:lnTo>
                <a:lnTo>
                  <a:pt x="0" y="5043754"/>
                </a:lnTo>
                <a:close/>
              </a:path>
            </a:pathLst>
          </a:custGeom>
          <a:solidFill>
            <a:schemeClr val="bg1">
              <a:lumMod val="95000"/>
            </a:schemeClr>
          </a:solidFill>
        </p:spPr>
        <p:txBody>
          <a:bodyPr wrap="square">
            <a:noAutofit/>
          </a:bodyPr>
          <a:lstStyle>
            <a:lvl1pPr marL="0" marR="0" indent="0" algn="l" defTabSz="912971" rtl="0" eaLnBrk="1" fontAlgn="auto" latinLnBrk="0" hangingPunct="1">
              <a:lnSpc>
                <a:spcPct val="90000"/>
              </a:lnSpc>
              <a:spcBef>
                <a:spcPts val="999"/>
              </a:spcBef>
              <a:spcAft>
                <a:spcPts val="0"/>
              </a:spcAft>
              <a:buClrTx/>
              <a:buSzTx/>
              <a:buFont typeface="Arial" panose="020B0604020202020204" pitchFamily="34" charset="0"/>
              <a:buNone/>
              <a:tabLst/>
              <a:defRPr sz="1500">
                <a:solidFill>
                  <a:schemeClr val="bg1">
                    <a:lumMod val="75000"/>
                  </a:schemeClr>
                </a:solidFill>
              </a:defRPr>
            </a:lvl1pPr>
          </a:lstStyle>
          <a:p>
            <a:pPr marL="0" marR="0" lvl="0" indent="0" algn="l" defTabSz="912971" rtl="0" eaLnBrk="1" fontAlgn="auto" latinLnBrk="0" hangingPunct="1">
              <a:lnSpc>
                <a:spcPct val="90000"/>
              </a:lnSpc>
              <a:spcBef>
                <a:spcPts val="999"/>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419597730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6E71FF3-1C2A-4D4C-A62E-C3AB73DAA992}"/>
              </a:ext>
            </a:extLst>
          </p:cNvPr>
          <p:cNvSpPr>
            <a:spLocks noGrp="1"/>
          </p:cNvSpPr>
          <p:nvPr>
            <p:ph type="pic" sz="quarter" idx="10"/>
          </p:nvPr>
        </p:nvSpPr>
        <p:spPr>
          <a:xfrm>
            <a:off x="6709398" y="0"/>
            <a:ext cx="5482602" cy="6858001"/>
          </a:xfrm>
          <a:custGeom>
            <a:avLst/>
            <a:gdLst>
              <a:gd name="connsiteX0" fmla="*/ 0 w 5139155"/>
              <a:gd name="connsiteY0" fmla="*/ 0 h 6858001"/>
              <a:gd name="connsiteX1" fmla="*/ 5139155 w 5139155"/>
              <a:gd name="connsiteY1" fmla="*/ 0 h 6858001"/>
              <a:gd name="connsiteX2" fmla="*/ 5139155 w 5139155"/>
              <a:gd name="connsiteY2" fmla="*/ 6858001 h 6858001"/>
              <a:gd name="connsiteX3" fmla="*/ 0 w 5139155"/>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5139155" h="6858001">
                <a:moveTo>
                  <a:pt x="0" y="0"/>
                </a:moveTo>
                <a:lnTo>
                  <a:pt x="5139155" y="0"/>
                </a:lnTo>
                <a:lnTo>
                  <a:pt x="5139155" y="6858001"/>
                </a:lnTo>
                <a:lnTo>
                  <a:pt x="0" y="6858001"/>
                </a:lnTo>
                <a:close/>
              </a:path>
            </a:pathLst>
          </a:custGeom>
        </p:spPr>
        <p:txBody>
          <a:bodyPr wrap="square">
            <a:noAutofit/>
          </a:bodyPr>
          <a:lstStyle/>
          <a:p>
            <a:endParaRPr lang="en-US"/>
          </a:p>
        </p:txBody>
      </p:sp>
    </p:spTree>
    <p:extLst>
      <p:ext uri="{BB962C8B-B14F-4D97-AF65-F5344CB8AC3E}">
        <p14:creationId xmlns:p14="http://schemas.microsoft.com/office/powerpoint/2010/main" val="7336379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15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9E79A48-BB45-453D-8D77-3E0FAADC3E9B}"/>
              </a:ext>
            </a:extLst>
          </p:cNvPr>
          <p:cNvSpPr>
            <a:spLocks noGrp="1"/>
          </p:cNvSpPr>
          <p:nvPr>
            <p:ph type="pic" sz="quarter" idx="10"/>
          </p:nvPr>
        </p:nvSpPr>
        <p:spPr>
          <a:xfrm>
            <a:off x="0" y="5038800"/>
            <a:ext cx="12308114" cy="1819201"/>
          </a:xfrm>
          <a:custGeom>
            <a:avLst/>
            <a:gdLst>
              <a:gd name="connsiteX0" fmla="*/ 0 w 12308114"/>
              <a:gd name="connsiteY0" fmla="*/ 0 h 1819201"/>
              <a:gd name="connsiteX1" fmla="*/ 12308114 w 12308114"/>
              <a:gd name="connsiteY1" fmla="*/ 0 h 1819201"/>
              <a:gd name="connsiteX2" fmla="*/ 12308114 w 12308114"/>
              <a:gd name="connsiteY2" fmla="*/ 1819201 h 1819201"/>
              <a:gd name="connsiteX3" fmla="*/ 0 w 12308114"/>
              <a:gd name="connsiteY3" fmla="*/ 1819201 h 1819201"/>
            </a:gdLst>
            <a:ahLst/>
            <a:cxnLst>
              <a:cxn ang="0">
                <a:pos x="connsiteX0" y="connsiteY0"/>
              </a:cxn>
              <a:cxn ang="0">
                <a:pos x="connsiteX1" y="connsiteY1"/>
              </a:cxn>
              <a:cxn ang="0">
                <a:pos x="connsiteX2" y="connsiteY2"/>
              </a:cxn>
              <a:cxn ang="0">
                <a:pos x="connsiteX3" y="connsiteY3"/>
              </a:cxn>
            </a:cxnLst>
            <a:rect l="l" t="t" r="r" b="b"/>
            <a:pathLst>
              <a:path w="12308114" h="1819201">
                <a:moveTo>
                  <a:pt x="0" y="0"/>
                </a:moveTo>
                <a:lnTo>
                  <a:pt x="12308114" y="0"/>
                </a:lnTo>
                <a:lnTo>
                  <a:pt x="12308114" y="1819201"/>
                </a:lnTo>
                <a:lnTo>
                  <a:pt x="0" y="1819201"/>
                </a:lnTo>
                <a:close/>
              </a:path>
            </a:pathLst>
          </a:custGeom>
        </p:spPr>
        <p:txBody>
          <a:bodyPr wrap="square">
            <a:noAutofit/>
          </a:bodyPr>
          <a:lstStyle/>
          <a:p>
            <a:endParaRPr lang="en-GB"/>
          </a:p>
        </p:txBody>
      </p:sp>
    </p:spTree>
    <p:extLst>
      <p:ext uri="{BB962C8B-B14F-4D97-AF65-F5344CB8AC3E}">
        <p14:creationId xmlns:p14="http://schemas.microsoft.com/office/powerpoint/2010/main" val="388147367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B6D8B01-714F-4B6F-BD82-51833E81E251}"/>
              </a:ext>
            </a:extLst>
          </p:cNvPr>
          <p:cNvSpPr>
            <a:spLocks noGrp="1"/>
          </p:cNvSpPr>
          <p:nvPr>
            <p:ph type="pic" sz="quarter" idx="10"/>
          </p:nvPr>
        </p:nvSpPr>
        <p:spPr>
          <a:xfrm>
            <a:off x="0" y="0"/>
            <a:ext cx="12192000" cy="2519252"/>
          </a:xfrm>
          <a:custGeom>
            <a:avLst/>
            <a:gdLst>
              <a:gd name="connsiteX0" fmla="*/ 0 w 12192000"/>
              <a:gd name="connsiteY0" fmla="*/ 0 h 2519252"/>
              <a:gd name="connsiteX1" fmla="*/ 12192000 w 12192000"/>
              <a:gd name="connsiteY1" fmla="*/ 0 h 2519252"/>
              <a:gd name="connsiteX2" fmla="*/ 12192000 w 12192000"/>
              <a:gd name="connsiteY2" fmla="*/ 2519252 h 2519252"/>
              <a:gd name="connsiteX3" fmla="*/ 0 w 12192000"/>
              <a:gd name="connsiteY3" fmla="*/ 2519252 h 2519252"/>
            </a:gdLst>
            <a:ahLst/>
            <a:cxnLst>
              <a:cxn ang="0">
                <a:pos x="connsiteX0" y="connsiteY0"/>
              </a:cxn>
              <a:cxn ang="0">
                <a:pos x="connsiteX1" y="connsiteY1"/>
              </a:cxn>
              <a:cxn ang="0">
                <a:pos x="connsiteX2" y="connsiteY2"/>
              </a:cxn>
              <a:cxn ang="0">
                <a:pos x="connsiteX3" y="connsiteY3"/>
              </a:cxn>
            </a:cxnLst>
            <a:rect l="l" t="t" r="r" b="b"/>
            <a:pathLst>
              <a:path w="12192000" h="2519252">
                <a:moveTo>
                  <a:pt x="0" y="0"/>
                </a:moveTo>
                <a:lnTo>
                  <a:pt x="12192000" y="0"/>
                </a:lnTo>
                <a:lnTo>
                  <a:pt x="12192000" y="2519252"/>
                </a:lnTo>
                <a:lnTo>
                  <a:pt x="0" y="2519252"/>
                </a:lnTo>
                <a:close/>
              </a:path>
            </a:pathLst>
          </a:custGeom>
        </p:spPr>
        <p:txBody>
          <a:bodyPr wrap="square">
            <a:noAutofit/>
          </a:bodyPr>
          <a:lstStyle/>
          <a:p>
            <a:endParaRPr lang="en-GB"/>
          </a:p>
        </p:txBody>
      </p:sp>
    </p:spTree>
    <p:extLst>
      <p:ext uri="{BB962C8B-B14F-4D97-AF65-F5344CB8AC3E}">
        <p14:creationId xmlns:p14="http://schemas.microsoft.com/office/powerpoint/2010/main" val="346967938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6C2D7CB-DA46-45C8-9098-CB906EFA2393}"/>
              </a:ext>
            </a:extLst>
          </p:cNvPr>
          <p:cNvSpPr>
            <a:spLocks noGrp="1"/>
          </p:cNvSpPr>
          <p:nvPr>
            <p:ph type="pic" sz="quarter" idx="10"/>
          </p:nvPr>
        </p:nvSpPr>
        <p:spPr>
          <a:xfrm>
            <a:off x="-1" y="0"/>
            <a:ext cx="3599543" cy="6858000"/>
          </a:xfrm>
          <a:custGeom>
            <a:avLst/>
            <a:gdLst>
              <a:gd name="connsiteX0" fmla="*/ 0 w 3599543"/>
              <a:gd name="connsiteY0" fmla="*/ 0 h 6858000"/>
              <a:gd name="connsiteX1" fmla="*/ 3599543 w 3599543"/>
              <a:gd name="connsiteY1" fmla="*/ 0 h 6858000"/>
              <a:gd name="connsiteX2" fmla="*/ 3599543 w 3599543"/>
              <a:gd name="connsiteY2" fmla="*/ 6858000 h 6858000"/>
              <a:gd name="connsiteX3" fmla="*/ 0 w 35995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99543" h="6858000">
                <a:moveTo>
                  <a:pt x="0" y="0"/>
                </a:moveTo>
                <a:lnTo>
                  <a:pt x="3599543" y="0"/>
                </a:lnTo>
                <a:lnTo>
                  <a:pt x="3599543" y="6858000"/>
                </a:lnTo>
                <a:lnTo>
                  <a:pt x="0" y="6858000"/>
                </a:lnTo>
                <a:close/>
              </a:path>
            </a:pathLst>
          </a:custGeom>
        </p:spPr>
        <p:txBody>
          <a:bodyPr wrap="square">
            <a:noAutofit/>
          </a:bodyPr>
          <a:lstStyle/>
          <a:p>
            <a:endParaRPr lang="en-GB"/>
          </a:p>
        </p:txBody>
      </p:sp>
    </p:spTree>
    <p:extLst>
      <p:ext uri="{BB962C8B-B14F-4D97-AF65-F5344CB8AC3E}">
        <p14:creationId xmlns:p14="http://schemas.microsoft.com/office/powerpoint/2010/main" val="26307248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5A27DA2-7026-4D8C-80BD-6021D2A94DE6}"/>
              </a:ext>
            </a:extLst>
          </p:cNvPr>
          <p:cNvSpPr>
            <a:spLocks noGrp="1"/>
          </p:cNvSpPr>
          <p:nvPr>
            <p:ph type="pic" sz="quarter" idx="10"/>
          </p:nvPr>
        </p:nvSpPr>
        <p:spPr>
          <a:xfrm>
            <a:off x="0" y="1967388"/>
            <a:ext cx="12192000" cy="3205480"/>
          </a:xfrm>
          <a:custGeom>
            <a:avLst/>
            <a:gdLst>
              <a:gd name="connsiteX0" fmla="*/ 0 w 12192000"/>
              <a:gd name="connsiteY0" fmla="*/ 0 h 3205480"/>
              <a:gd name="connsiteX1" fmla="*/ 12192000 w 12192000"/>
              <a:gd name="connsiteY1" fmla="*/ 0 h 3205480"/>
              <a:gd name="connsiteX2" fmla="*/ 12192000 w 12192000"/>
              <a:gd name="connsiteY2" fmla="*/ 3205480 h 3205480"/>
              <a:gd name="connsiteX3" fmla="*/ 0 w 12192000"/>
              <a:gd name="connsiteY3" fmla="*/ 3205480 h 3205480"/>
            </a:gdLst>
            <a:ahLst/>
            <a:cxnLst>
              <a:cxn ang="0">
                <a:pos x="connsiteX0" y="connsiteY0"/>
              </a:cxn>
              <a:cxn ang="0">
                <a:pos x="connsiteX1" y="connsiteY1"/>
              </a:cxn>
              <a:cxn ang="0">
                <a:pos x="connsiteX2" y="connsiteY2"/>
              </a:cxn>
              <a:cxn ang="0">
                <a:pos x="connsiteX3" y="connsiteY3"/>
              </a:cxn>
            </a:cxnLst>
            <a:rect l="l" t="t" r="r" b="b"/>
            <a:pathLst>
              <a:path w="12192000" h="3205480">
                <a:moveTo>
                  <a:pt x="0" y="0"/>
                </a:moveTo>
                <a:lnTo>
                  <a:pt x="12192000" y="0"/>
                </a:lnTo>
                <a:lnTo>
                  <a:pt x="12192000" y="3205480"/>
                </a:lnTo>
                <a:lnTo>
                  <a:pt x="0" y="3205480"/>
                </a:lnTo>
                <a:close/>
              </a:path>
            </a:pathLst>
          </a:custGeom>
        </p:spPr>
        <p:txBody>
          <a:bodyPr wrap="square">
            <a:noAutofit/>
          </a:bodyPr>
          <a:lstStyle/>
          <a:p>
            <a:endParaRPr lang="en-GB"/>
          </a:p>
        </p:txBody>
      </p:sp>
    </p:spTree>
    <p:extLst>
      <p:ext uri="{BB962C8B-B14F-4D97-AF65-F5344CB8AC3E}">
        <p14:creationId xmlns:p14="http://schemas.microsoft.com/office/powerpoint/2010/main" val="223915914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93D9048-BA52-4D65-966D-5ACD758ACA77}"/>
              </a:ext>
            </a:extLst>
          </p:cNvPr>
          <p:cNvSpPr>
            <a:spLocks noGrp="1"/>
          </p:cNvSpPr>
          <p:nvPr>
            <p:ph type="pic" sz="quarter" idx="10"/>
          </p:nvPr>
        </p:nvSpPr>
        <p:spPr>
          <a:xfrm>
            <a:off x="723900" y="612933"/>
            <a:ext cx="10744200" cy="5632134"/>
          </a:xfrm>
          <a:custGeom>
            <a:avLst/>
            <a:gdLst>
              <a:gd name="connsiteX0" fmla="*/ 0 w 10744200"/>
              <a:gd name="connsiteY0" fmla="*/ 0 h 5632134"/>
              <a:gd name="connsiteX1" fmla="*/ 10744200 w 10744200"/>
              <a:gd name="connsiteY1" fmla="*/ 0 h 5632134"/>
              <a:gd name="connsiteX2" fmla="*/ 10744200 w 10744200"/>
              <a:gd name="connsiteY2" fmla="*/ 5632134 h 5632134"/>
              <a:gd name="connsiteX3" fmla="*/ 0 w 10744200"/>
              <a:gd name="connsiteY3" fmla="*/ 5632134 h 5632134"/>
            </a:gdLst>
            <a:ahLst/>
            <a:cxnLst>
              <a:cxn ang="0">
                <a:pos x="connsiteX0" y="connsiteY0"/>
              </a:cxn>
              <a:cxn ang="0">
                <a:pos x="connsiteX1" y="connsiteY1"/>
              </a:cxn>
              <a:cxn ang="0">
                <a:pos x="connsiteX2" y="connsiteY2"/>
              </a:cxn>
              <a:cxn ang="0">
                <a:pos x="connsiteX3" y="connsiteY3"/>
              </a:cxn>
            </a:cxnLst>
            <a:rect l="l" t="t" r="r" b="b"/>
            <a:pathLst>
              <a:path w="10744200" h="5632134">
                <a:moveTo>
                  <a:pt x="0" y="0"/>
                </a:moveTo>
                <a:lnTo>
                  <a:pt x="10744200" y="0"/>
                </a:lnTo>
                <a:lnTo>
                  <a:pt x="10744200" y="5632134"/>
                </a:lnTo>
                <a:lnTo>
                  <a:pt x="0" y="5632134"/>
                </a:lnTo>
                <a:close/>
              </a:path>
            </a:pathLst>
          </a:custGeom>
        </p:spPr>
        <p:txBody>
          <a:bodyPr wrap="square">
            <a:noAutofit/>
          </a:bodyPr>
          <a:lstStyle/>
          <a:p>
            <a:endParaRPr lang="en-US"/>
          </a:p>
        </p:txBody>
      </p:sp>
    </p:spTree>
    <p:extLst>
      <p:ext uri="{BB962C8B-B14F-4D97-AF65-F5344CB8AC3E}">
        <p14:creationId xmlns:p14="http://schemas.microsoft.com/office/powerpoint/2010/main" val="368743592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6C05CD3-73CE-4A08-BC92-C0F456CF8104}"/>
              </a:ext>
            </a:extLst>
          </p:cNvPr>
          <p:cNvSpPr>
            <a:spLocks noGrp="1"/>
          </p:cNvSpPr>
          <p:nvPr>
            <p:ph type="pic" sz="quarter" idx="10"/>
          </p:nvPr>
        </p:nvSpPr>
        <p:spPr>
          <a:xfrm>
            <a:off x="0" y="0"/>
            <a:ext cx="12192000" cy="5751871"/>
          </a:xfrm>
          <a:custGeom>
            <a:avLst/>
            <a:gdLst>
              <a:gd name="connsiteX0" fmla="*/ 0 w 12192000"/>
              <a:gd name="connsiteY0" fmla="*/ 0 h 5751871"/>
              <a:gd name="connsiteX1" fmla="*/ 12192000 w 12192000"/>
              <a:gd name="connsiteY1" fmla="*/ 0 h 5751871"/>
              <a:gd name="connsiteX2" fmla="*/ 12192000 w 12192000"/>
              <a:gd name="connsiteY2" fmla="*/ 5751871 h 5751871"/>
              <a:gd name="connsiteX3" fmla="*/ 0 w 12192000"/>
              <a:gd name="connsiteY3" fmla="*/ 5751871 h 5751871"/>
            </a:gdLst>
            <a:ahLst/>
            <a:cxnLst>
              <a:cxn ang="0">
                <a:pos x="connsiteX0" y="connsiteY0"/>
              </a:cxn>
              <a:cxn ang="0">
                <a:pos x="connsiteX1" y="connsiteY1"/>
              </a:cxn>
              <a:cxn ang="0">
                <a:pos x="connsiteX2" y="connsiteY2"/>
              </a:cxn>
              <a:cxn ang="0">
                <a:pos x="connsiteX3" y="connsiteY3"/>
              </a:cxn>
            </a:cxnLst>
            <a:rect l="l" t="t" r="r" b="b"/>
            <a:pathLst>
              <a:path w="12192000" h="5751871">
                <a:moveTo>
                  <a:pt x="0" y="0"/>
                </a:moveTo>
                <a:lnTo>
                  <a:pt x="12192000" y="0"/>
                </a:lnTo>
                <a:lnTo>
                  <a:pt x="12192000" y="5751871"/>
                </a:lnTo>
                <a:lnTo>
                  <a:pt x="0" y="5751871"/>
                </a:lnTo>
                <a:close/>
              </a:path>
            </a:pathLst>
          </a:custGeom>
        </p:spPr>
        <p:txBody>
          <a:bodyPr wrap="square">
            <a:noAutofit/>
          </a:bodyPr>
          <a:lstStyle/>
          <a:p>
            <a:endParaRPr lang="en-US"/>
          </a:p>
        </p:txBody>
      </p:sp>
    </p:spTree>
    <p:extLst>
      <p:ext uri="{BB962C8B-B14F-4D97-AF65-F5344CB8AC3E}">
        <p14:creationId xmlns:p14="http://schemas.microsoft.com/office/powerpoint/2010/main" val="299802516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4324609-393E-4107-9D50-07853229492C}"/>
              </a:ext>
            </a:extLst>
          </p:cNvPr>
          <p:cNvSpPr>
            <a:spLocks noGrp="1"/>
          </p:cNvSpPr>
          <p:nvPr>
            <p:ph type="pic" sz="quarter" idx="10"/>
          </p:nvPr>
        </p:nvSpPr>
        <p:spPr>
          <a:xfrm>
            <a:off x="0" y="-19772"/>
            <a:ext cx="12192000" cy="2526550"/>
          </a:xfrm>
          <a:custGeom>
            <a:avLst/>
            <a:gdLst>
              <a:gd name="connsiteX0" fmla="*/ 0 w 12192000"/>
              <a:gd name="connsiteY0" fmla="*/ 0 h 2526550"/>
              <a:gd name="connsiteX1" fmla="*/ 12192000 w 12192000"/>
              <a:gd name="connsiteY1" fmla="*/ 0 h 2526550"/>
              <a:gd name="connsiteX2" fmla="*/ 12192000 w 12192000"/>
              <a:gd name="connsiteY2" fmla="*/ 2526550 h 2526550"/>
              <a:gd name="connsiteX3" fmla="*/ 0 w 12192000"/>
              <a:gd name="connsiteY3" fmla="*/ 2526550 h 2526550"/>
            </a:gdLst>
            <a:ahLst/>
            <a:cxnLst>
              <a:cxn ang="0">
                <a:pos x="connsiteX0" y="connsiteY0"/>
              </a:cxn>
              <a:cxn ang="0">
                <a:pos x="connsiteX1" y="connsiteY1"/>
              </a:cxn>
              <a:cxn ang="0">
                <a:pos x="connsiteX2" y="connsiteY2"/>
              </a:cxn>
              <a:cxn ang="0">
                <a:pos x="connsiteX3" y="connsiteY3"/>
              </a:cxn>
            </a:cxnLst>
            <a:rect l="l" t="t" r="r" b="b"/>
            <a:pathLst>
              <a:path w="12192000" h="2526550">
                <a:moveTo>
                  <a:pt x="0" y="0"/>
                </a:moveTo>
                <a:lnTo>
                  <a:pt x="12192000" y="0"/>
                </a:lnTo>
                <a:lnTo>
                  <a:pt x="12192000" y="2526550"/>
                </a:lnTo>
                <a:lnTo>
                  <a:pt x="0" y="2526550"/>
                </a:lnTo>
                <a:close/>
              </a:path>
            </a:pathLst>
          </a:custGeom>
        </p:spPr>
        <p:txBody>
          <a:bodyPr wrap="square">
            <a:noAutofit/>
          </a:bodyPr>
          <a:lstStyle/>
          <a:p>
            <a:endParaRPr lang="en-US"/>
          </a:p>
        </p:txBody>
      </p:sp>
    </p:spTree>
    <p:extLst>
      <p:ext uri="{BB962C8B-B14F-4D97-AF65-F5344CB8AC3E}">
        <p14:creationId xmlns:p14="http://schemas.microsoft.com/office/powerpoint/2010/main" val="331688901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40_Title Slide">
    <p:spTree>
      <p:nvGrpSpPr>
        <p:cNvPr id="1" name=""/>
        <p:cNvGrpSpPr/>
        <p:nvPr/>
      </p:nvGrpSpPr>
      <p:grpSpPr>
        <a:xfrm>
          <a:off x="0" y="0"/>
          <a:ext cx="0" cy="0"/>
          <a:chOff x="0" y="0"/>
          <a:chExt cx="0" cy="0"/>
        </a:xfrm>
      </p:grpSpPr>
      <p:sp>
        <p:nvSpPr>
          <p:cNvPr id="4" name="Picture Placeholder 8"/>
          <p:cNvSpPr>
            <a:spLocks noGrp="1"/>
          </p:cNvSpPr>
          <p:nvPr>
            <p:ph type="pic" sz="quarter" idx="10"/>
          </p:nvPr>
        </p:nvSpPr>
        <p:spPr>
          <a:xfrm>
            <a:off x="0" y="-1"/>
            <a:ext cx="12192000" cy="5751872"/>
          </a:xfrm>
          <a:prstGeom prst="rect">
            <a:avLst/>
          </a:prstGeom>
        </p:spPr>
        <p:txBody>
          <a:bodyPr/>
          <a:lstStyle>
            <a:lvl1pPr marL="0" indent="0" algn="ctr">
              <a:buNone/>
              <a:defRPr sz="2000">
                <a:solidFill>
                  <a:schemeClr val="tx1">
                    <a:lumMod val="50000"/>
                    <a:lumOff val="50000"/>
                  </a:schemeClr>
                </a:solidFill>
              </a:defRPr>
            </a:lvl1pPr>
          </a:lstStyle>
          <a:p>
            <a:endParaRPr lang="id-ID"/>
          </a:p>
        </p:txBody>
      </p:sp>
      <p:sp>
        <p:nvSpPr>
          <p:cNvPr id="8" name="Picture Placeholder 7"/>
          <p:cNvSpPr>
            <a:spLocks noGrp="1"/>
          </p:cNvSpPr>
          <p:nvPr>
            <p:ph type="pic" sz="quarter" idx="11"/>
          </p:nvPr>
        </p:nvSpPr>
        <p:spPr>
          <a:xfrm>
            <a:off x="6535738" y="1362075"/>
            <a:ext cx="6961187" cy="4389796"/>
          </a:xfrm>
          <a:prstGeom prst="rect">
            <a:avLst/>
          </a:prstGeom>
          <a:effectLst>
            <a:innerShdw blurRad="114300">
              <a:prstClr val="black"/>
            </a:innerShdw>
          </a:effectLst>
        </p:spPr>
        <p:txBody>
          <a:bodyPr/>
          <a:lstStyle>
            <a:lvl1pPr marL="0" indent="0" algn="ctr">
              <a:buNone/>
              <a:defRPr sz="2000">
                <a:solidFill>
                  <a:schemeClr val="tx1">
                    <a:lumMod val="50000"/>
                    <a:lumOff val="50000"/>
                  </a:schemeClr>
                </a:solidFill>
              </a:defRPr>
            </a:lvl1pPr>
          </a:lstStyle>
          <a:p>
            <a:endParaRPr lang="id-ID"/>
          </a:p>
        </p:txBody>
      </p:sp>
    </p:spTree>
    <p:extLst>
      <p:ext uri="{BB962C8B-B14F-4D97-AF65-F5344CB8AC3E}">
        <p14:creationId xmlns:p14="http://schemas.microsoft.com/office/powerpoint/2010/main" val="258543354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48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68620DE4-8390-4AF5-8AAF-1FC533F80E6E}"/>
              </a:ext>
            </a:extLst>
          </p:cNvPr>
          <p:cNvSpPr>
            <a:spLocks noGrp="1"/>
          </p:cNvSpPr>
          <p:nvPr>
            <p:ph type="pic" sz="quarter" idx="10" hasCustomPrompt="1"/>
          </p:nvPr>
        </p:nvSpPr>
        <p:spPr>
          <a:xfrm>
            <a:off x="0" y="1"/>
            <a:ext cx="12192000" cy="4638559"/>
          </a:xfrm>
          <a:custGeom>
            <a:avLst/>
            <a:gdLst>
              <a:gd name="connsiteX0" fmla="*/ 0 w 19477038"/>
              <a:gd name="connsiteY0" fmla="*/ 0 h 7421694"/>
              <a:gd name="connsiteX1" fmla="*/ 19477038 w 19477038"/>
              <a:gd name="connsiteY1" fmla="*/ 0 h 7421694"/>
              <a:gd name="connsiteX2" fmla="*/ 19477038 w 19477038"/>
              <a:gd name="connsiteY2" fmla="*/ 7421694 h 7421694"/>
              <a:gd name="connsiteX3" fmla="*/ 0 w 19477038"/>
              <a:gd name="connsiteY3" fmla="*/ 7421694 h 7421694"/>
            </a:gdLst>
            <a:ahLst/>
            <a:cxnLst>
              <a:cxn ang="0">
                <a:pos x="connsiteX0" y="connsiteY0"/>
              </a:cxn>
              <a:cxn ang="0">
                <a:pos x="connsiteX1" y="connsiteY1"/>
              </a:cxn>
              <a:cxn ang="0">
                <a:pos x="connsiteX2" y="connsiteY2"/>
              </a:cxn>
              <a:cxn ang="0">
                <a:pos x="connsiteX3" y="connsiteY3"/>
              </a:cxn>
            </a:cxnLst>
            <a:rect l="l" t="t" r="r" b="b"/>
            <a:pathLst>
              <a:path w="19477038" h="7421694">
                <a:moveTo>
                  <a:pt x="0" y="0"/>
                </a:moveTo>
                <a:lnTo>
                  <a:pt x="19477038" y="0"/>
                </a:lnTo>
                <a:lnTo>
                  <a:pt x="19477038" y="7421694"/>
                </a:lnTo>
                <a:lnTo>
                  <a:pt x="0" y="7421694"/>
                </a:lnTo>
                <a:close/>
              </a:path>
            </a:pathLst>
          </a:custGeom>
        </p:spPr>
        <p:txBody>
          <a:bodyPr wrap="square">
            <a:noAutofit/>
          </a:bodyPr>
          <a:lstStyle>
            <a:lvl1pPr marL="0" marR="0" indent="0" algn="l" defTabSz="912971" rtl="0" eaLnBrk="1" fontAlgn="auto" latinLnBrk="0" hangingPunct="1">
              <a:lnSpc>
                <a:spcPct val="90000"/>
              </a:lnSpc>
              <a:spcBef>
                <a:spcPts val="999"/>
              </a:spcBef>
              <a:spcAft>
                <a:spcPts val="0"/>
              </a:spcAft>
              <a:buClrTx/>
              <a:buSzTx/>
              <a:buFont typeface="Arial" panose="020B0604020202020204" pitchFamily="34" charset="0"/>
              <a:buNone/>
              <a:tabLst/>
              <a:defRPr sz="1500">
                <a:solidFill>
                  <a:schemeClr val="bg1">
                    <a:lumMod val="75000"/>
                  </a:schemeClr>
                </a:solidFill>
              </a:defRPr>
            </a:lvl1pPr>
          </a:lstStyle>
          <a:p>
            <a:pPr marL="0" marR="0" lvl="0" indent="0" algn="l" defTabSz="912971" rtl="0" eaLnBrk="1" fontAlgn="auto" latinLnBrk="0" hangingPunct="1">
              <a:lnSpc>
                <a:spcPct val="90000"/>
              </a:lnSpc>
              <a:spcBef>
                <a:spcPts val="999"/>
              </a:spcBef>
              <a:spcAft>
                <a:spcPts val="0"/>
              </a:spcAft>
              <a:buClrTx/>
              <a:buSzTx/>
              <a:buFont typeface="Arial" panose="020B0604020202020204" pitchFamily="34" charset="0"/>
              <a:buNone/>
              <a:tabLst/>
              <a:defRPr/>
            </a:pPr>
            <a:r>
              <a:rPr lang="en-US"/>
              <a:t>Image placeholder</a:t>
            </a:r>
          </a:p>
          <a:p>
            <a:endParaRPr lang="en-US"/>
          </a:p>
        </p:txBody>
      </p:sp>
      <p:sp>
        <p:nvSpPr>
          <p:cNvPr id="7" name="Picture Placeholder 10">
            <a:extLst>
              <a:ext uri="{FF2B5EF4-FFF2-40B4-BE49-F238E27FC236}">
                <a16:creationId xmlns:a16="http://schemas.microsoft.com/office/drawing/2014/main" id="{0EE1AD81-7658-45B8-83E5-79DBD552E978}"/>
              </a:ext>
            </a:extLst>
          </p:cNvPr>
          <p:cNvSpPr>
            <a:spLocks noGrp="1"/>
          </p:cNvSpPr>
          <p:nvPr>
            <p:ph type="pic" sz="quarter" idx="12" hasCustomPrompt="1"/>
          </p:nvPr>
        </p:nvSpPr>
        <p:spPr>
          <a:xfrm>
            <a:off x="5051298" y="1147435"/>
            <a:ext cx="2093975" cy="4547722"/>
          </a:xfrm>
          <a:custGeom>
            <a:avLst/>
            <a:gdLst>
              <a:gd name="connsiteX0" fmla="*/ 195352 w 2086425"/>
              <a:gd name="connsiteY0" fmla="*/ 0 h 4549458"/>
              <a:gd name="connsiteX1" fmla="*/ 450507 w 2086425"/>
              <a:gd name="connsiteY1" fmla="*/ 0 h 4549458"/>
              <a:gd name="connsiteX2" fmla="*/ 450507 w 2086425"/>
              <a:gd name="connsiteY2" fmla="*/ 14564 h 4549458"/>
              <a:gd name="connsiteX3" fmla="*/ 606282 w 2086425"/>
              <a:gd name="connsiteY3" fmla="*/ 170339 h 4549458"/>
              <a:gd name="connsiteX4" fmla="*/ 1482976 w 2086425"/>
              <a:gd name="connsiteY4" fmla="*/ 170339 h 4549458"/>
              <a:gd name="connsiteX5" fmla="*/ 1638751 w 2086425"/>
              <a:gd name="connsiteY5" fmla="*/ 14564 h 4549458"/>
              <a:gd name="connsiteX6" fmla="*/ 1638751 w 2086425"/>
              <a:gd name="connsiteY6" fmla="*/ 0 h 4549458"/>
              <a:gd name="connsiteX7" fmla="*/ 1891073 w 2086425"/>
              <a:gd name="connsiteY7" fmla="*/ 0 h 4549458"/>
              <a:gd name="connsiteX8" fmla="*/ 2086425 w 2086425"/>
              <a:gd name="connsiteY8" fmla="*/ 195352 h 4549458"/>
              <a:gd name="connsiteX9" fmla="*/ 2086425 w 2086425"/>
              <a:gd name="connsiteY9" fmla="*/ 4354106 h 4549458"/>
              <a:gd name="connsiteX10" fmla="*/ 1891073 w 2086425"/>
              <a:gd name="connsiteY10" fmla="*/ 4549458 h 4549458"/>
              <a:gd name="connsiteX11" fmla="*/ 195352 w 2086425"/>
              <a:gd name="connsiteY11" fmla="*/ 4549458 h 4549458"/>
              <a:gd name="connsiteX12" fmla="*/ 0 w 2086425"/>
              <a:gd name="connsiteY12" fmla="*/ 4354106 h 4549458"/>
              <a:gd name="connsiteX13" fmla="*/ 0 w 2086425"/>
              <a:gd name="connsiteY13" fmla="*/ 195352 h 4549458"/>
              <a:gd name="connsiteX14" fmla="*/ 195352 w 2086425"/>
              <a:gd name="connsiteY14" fmla="*/ 0 h 454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86425" h="4549458">
                <a:moveTo>
                  <a:pt x="195352" y="0"/>
                </a:moveTo>
                <a:lnTo>
                  <a:pt x="450507" y="0"/>
                </a:lnTo>
                <a:lnTo>
                  <a:pt x="450507" y="14564"/>
                </a:lnTo>
                <a:cubicBezTo>
                  <a:pt x="450507" y="100596"/>
                  <a:pt x="520250" y="170339"/>
                  <a:pt x="606282" y="170339"/>
                </a:cubicBezTo>
                <a:lnTo>
                  <a:pt x="1482976" y="170339"/>
                </a:lnTo>
                <a:cubicBezTo>
                  <a:pt x="1569008" y="170339"/>
                  <a:pt x="1638751" y="100596"/>
                  <a:pt x="1638751" y="14564"/>
                </a:cubicBezTo>
                <a:lnTo>
                  <a:pt x="1638751" y="0"/>
                </a:lnTo>
                <a:lnTo>
                  <a:pt x="1891073" y="0"/>
                </a:lnTo>
                <a:cubicBezTo>
                  <a:pt x="1998963" y="0"/>
                  <a:pt x="2086425" y="87462"/>
                  <a:pt x="2086425" y="195352"/>
                </a:cubicBezTo>
                <a:lnTo>
                  <a:pt x="2086425" y="4354106"/>
                </a:lnTo>
                <a:cubicBezTo>
                  <a:pt x="2086425" y="4461996"/>
                  <a:pt x="1998963" y="4549458"/>
                  <a:pt x="1891073" y="4549458"/>
                </a:cubicBezTo>
                <a:lnTo>
                  <a:pt x="195352" y="4549458"/>
                </a:lnTo>
                <a:cubicBezTo>
                  <a:pt x="87462" y="4549458"/>
                  <a:pt x="0" y="4461996"/>
                  <a:pt x="0" y="4354106"/>
                </a:cubicBezTo>
                <a:lnTo>
                  <a:pt x="0" y="195352"/>
                </a:lnTo>
                <a:cubicBezTo>
                  <a:pt x="0" y="87462"/>
                  <a:pt x="87462" y="0"/>
                  <a:pt x="195352" y="0"/>
                </a:cubicBezTo>
                <a:close/>
              </a:path>
            </a:pathLst>
          </a:custGeom>
          <a:noFill/>
        </p:spPr>
        <p:txBody>
          <a:bodyPr wrap="square">
            <a:noAutofit/>
          </a:bodyPr>
          <a:lstStyle>
            <a:lvl1pPr marL="0" marR="0" indent="0" algn="l" defTabSz="912971" rtl="0" eaLnBrk="1" fontAlgn="auto" latinLnBrk="0" hangingPunct="1">
              <a:lnSpc>
                <a:spcPct val="90000"/>
              </a:lnSpc>
              <a:spcBef>
                <a:spcPts val="999"/>
              </a:spcBef>
              <a:spcAft>
                <a:spcPts val="0"/>
              </a:spcAft>
              <a:buClrTx/>
              <a:buSzTx/>
              <a:buFont typeface="Arial" panose="020B0604020202020204" pitchFamily="34" charset="0"/>
              <a:buNone/>
              <a:tabLst/>
              <a:defRPr sz="1500">
                <a:solidFill>
                  <a:schemeClr val="bg1">
                    <a:lumMod val="75000"/>
                  </a:schemeClr>
                </a:solidFill>
              </a:defRPr>
            </a:lvl1pPr>
          </a:lstStyle>
          <a:p>
            <a:r>
              <a:rPr lang="en-US"/>
              <a:t>Image placeholder</a:t>
            </a:r>
          </a:p>
        </p:txBody>
      </p:sp>
    </p:spTree>
    <p:extLst>
      <p:ext uri="{BB962C8B-B14F-4D97-AF65-F5344CB8AC3E}">
        <p14:creationId xmlns:p14="http://schemas.microsoft.com/office/powerpoint/2010/main" val="2770515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DA6E1BE-1A80-4F98-89FD-97DC3ADC8B9A}"/>
              </a:ext>
            </a:extLst>
          </p:cNvPr>
          <p:cNvSpPr>
            <a:spLocks noGrp="1"/>
          </p:cNvSpPr>
          <p:nvPr>
            <p:ph type="pic" sz="quarter" idx="10"/>
          </p:nvPr>
        </p:nvSpPr>
        <p:spPr>
          <a:xfrm>
            <a:off x="5086350" y="0"/>
            <a:ext cx="4815840" cy="6858000"/>
          </a:xfrm>
          <a:custGeom>
            <a:avLst/>
            <a:gdLst>
              <a:gd name="connsiteX0" fmla="*/ 0 w 4815840"/>
              <a:gd name="connsiteY0" fmla="*/ 0 h 6858000"/>
              <a:gd name="connsiteX1" fmla="*/ 4815840 w 4815840"/>
              <a:gd name="connsiteY1" fmla="*/ 0 h 6858000"/>
              <a:gd name="connsiteX2" fmla="*/ 4815840 w 4815840"/>
              <a:gd name="connsiteY2" fmla="*/ 6858000 h 6858000"/>
              <a:gd name="connsiteX3" fmla="*/ 0 w 481584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815840" h="6858000">
                <a:moveTo>
                  <a:pt x="0" y="0"/>
                </a:moveTo>
                <a:lnTo>
                  <a:pt x="4815840" y="0"/>
                </a:lnTo>
                <a:lnTo>
                  <a:pt x="4815840" y="6858000"/>
                </a:lnTo>
                <a:lnTo>
                  <a:pt x="0" y="6858000"/>
                </a:lnTo>
                <a:close/>
              </a:path>
            </a:pathLst>
          </a:custGeom>
        </p:spPr>
        <p:txBody>
          <a:bodyPr wrap="square">
            <a:noAutofit/>
          </a:bodyPr>
          <a:lstStyle/>
          <a:p>
            <a:endParaRPr lang="en-GB"/>
          </a:p>
        </p:txBody>
      </p:sp>
    </p:spTree>
    <p:extLst>
      <p:ext uri="{BB962C8B-B14F-4D97-AF65-F5344CB8AC3E}">
        <p14:creationId xmlns:p14="http://schemas.microsoft.com/office/powerpoint/2010/main" val="230034790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3257551" cy="6858000"/>
          </a:xfrm>
          <a:prstGeom prst="rect">
            <a:avLst/>
          </a:prstGeom>
        </p:spPr>
        <p:txBody>
          <a:bodyPr/>
          <a:lstStyle>
            <a:lvl1pPr marL="0" indent="0" algn="ctr">
              <a:buNone/>
              <a:defRPr>
                <a:solidFill>
                  <a:schemeClr val="tx1">
                    <a:lumMod val="65000"/>
                    <a:lumOff val="35000"/>
                  </a:schemeClr>
                </a:solidFill>
              </a:defRPr>
            </a:lvl1pPr>
          </a:lstStyle>
          <a:p>
            <a:endParaRPr lang="id-ID"/>
          </a:p>
        </p:txBody>
      </p:sp>
      <p:sp>
        <p:nvSpPr>
          <p:cNvPr id="3" name="Rectangle 2"/>
          <p:cNvSpPr/>
          <p:nvPr userDrawn="1"/>
        </p:nvSpPr>
        <p:spPr>
          <a:xfrm>
            <a:off x="3257551" y="0"/>
            <a:ext cx="3190546"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id-ID"/>
          </a:p>
        </p:txBody>
      </p:sp>
    </p:spTree>
    <p:extLst>
      <p:ext uri="{BB962C8B-B14F-4D97-AF65-F5344CB8AC3E}">
        <p14:creationId xmlns:p14="http://schemas.microsoft.com/office/powerpoint/2010/main" val="278002187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2D2991-D20F-43BA-A552-EBF26F8F8F22}"/>
              </a:ext>
            </a:extLst>
          </p:cNvPr>
          <p:cNvSpPr>
            <a:spLocks noGrp="1"/>
          </p:cNvSpPr>
          <p:nvPr>
            <p:ph type="dt" sz="half" idx="10"/>
          </p:nvPr>
        </p:nvSpPr>
        <p:spPr/>
        <p:txBody>
          <a:bodyPr/>
          <a:lstStyle/>
          <a:p>
            <a:fld id="{A77702F2-8869-4AAB-A907-34A99C65D221}" type="datetimeFigureOut">
              <a:rPr lang="en-US" smtClean="0"/>
              <a:t>10/7/2025</a:t>
            </a:fld>
            <a:endParaRPr lang="en-US"/>
          </a:p>
        </p:txBody>
      </p:sp>
      <p:sp>
        <p:nvSpPr>
          <p:cNvPr id="3" name="Footer Placeholder 2">
            <a:extLst>
              <a:ext uri="{FF2B5EF4-FFF2-40B4-BE49-F238E27FC236}">
                <a16:creationId xmlns:a16="http://schemas.microsoft.com/office/drawing/2014/main" id="{3541F449-E8E0-47F5-857B-67B8DACC67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95BA6F-1D36-4A2D-8223-810D59452CE8}"/>
              </a:ext>
            </a:extLst>
          </p:cNvPr>
          <p:cNvSpPr>
            <a:spLocks noGrp="1"/>
          </p:cNvSpPr>
          <p:nvPr>
            <p:ph type="sldNum" sz="quarter" idx="12"/>
          </p:nvPr>
        </p:nvSpPr>
        <p:spPr/>
        <p:txBody>
          <a:bodyPr/>
          <a:lstStyle/>
          <a:p>
            <a:fld id="{4F704728-3C8B-457F-AC71-899D3E785206}" type="slidenum">
              <a:rPr lang="en-US" smtClean="0"/>
              <a:t>‹#›</a:t>
            </a:fld>
            <a:endParaRPr lang="en-US"/>
          </a:p>
        </p:txBody>
      </p:sp>
    </p:spTree>
    <p:extLst>
      <p:ext uri="{BB962C8B-B14F-4D97-AF65-F5344CB8AC3E}">
        <p14:creationId xmlns:p14="http://schemas.microsoft.com/office/powerpoint/2010/main" val="77002203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2ABDF288-3F61-41D1-81BA-92B10676E4F6}"/>
              </a:ext>
            </a:extLst>
          </p:cNvPr>
          <p:cNvSpPr>
            <a:spLocks noGrp="1"/>
          </p:cNvSpPr>
          <p:nvPr>
            <p:ph type="pic" sz="quarter" idx="10" hasCustomPrompt="1"/>
          </p:nvPr>
        </p:nvSpPr>
        <p:spPr>
          <a:xfrm>
            <a:off x="5680201" y="1"/>
            <a:ext cx="6511798" cy="6873765"/>
          </a:xfrm>
          <a:custGeom>
            <a:avLst/>
            <a:gdLst>
              <a:gd name="connsiteX0" fmla="*/ 2317530 w 6511798"/>
              <a:gd name="connsiteY0" fmla="*/ 0 h 6873765"/>
              <a:gd name="connsiteX1" fmla="*/ 3257281 w 6511798"/>
              <a:gd name="connsiteY1" fmla="*/ 0 h 6873765"/>
              <a:gd name="connsiteX2" fmla="*/ 5572047 w 6511798"/>
              <a:gd name="connsiteY2" fmla="*/ 0 h 6873765"/>
              <a:gd name="connsiteX3" fmla="*/ 6511798 w 6511798"/>
              <a:gd name="connsiteY3" fmla="*/ 0 h 6873765"/>
              <a:gd name="connsiteX4" fmla="*/ 6511798 w 6511798"/>
              <a:gd name="connsiteY4" fmla="*/ 6873765 h 6873765"/>
              <a:gd name="connsiteX5" fmla="*/ 5572047 w 6511798"/>
              <a:gd name="connsiteY5" fmla="*/ 6873765 h 6873765"/>
              <a:gd name="connsiteX6" fmla="*/ 939751 w 6511798"/>
              <a:gd name="connsiteY6" fmla="*/ 6873765 h 6873765"/>
              <a:gd name="connsiteX7" fmla="*/ 0 w 6511798"/>
              <a:gd name="connsiteY7" fmla="*/ 6873765 h 6873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1798" h="6873765">
                <a:moveTo>
                  <a:pt x="2317530" y="0"/>
                </a:moveTo>
                <a:lnTo>
                  <a:pt x="3257281" y="0"/>
                </a:lnTo>
                <a:lnTo>
                  <a:pt x="5572047" y="0"/>
                </a:lnTo>
                <a:lnTo>
                  <a:pt x="6511798" y="0"/>
                </a:lnTo>
                <a:lnTo>
                  <a:pt x="6511798" y="6873765"/>
                </a:lnTo>
                <a:lnTo>
                  <a:pt x="5572047" y="6873765"/>
                </a:lnTo>
                <a:lnTo>
                  <a:pt x="939751" y="6873765"/>
                </a:lnTo>
                <a:lnTo>
                  <a:pt x="0" y="6873765"/>
                </a:lnTo>
                <a:close/>
              </a:path>
            </a:pathLst>
          </a:custGeom>
        </p:spPr>
        <p:txBody>
          <a:bodyPr wrap="square">
            <a:noAutofit/>
          </a:bodyPr>
          <a:lstStyle>
            <a:lvl1pPr marL="0" marR="0" indent="0" algn="l" defTabSz="912971" rtl="0" eaLnBrk="1" fontAlgn="auto" latinLnBrk="0" hangingPunct="1">
              <a:lnSpc>
                <a:spcPct val="90000"/>
              </a:lnSpc>
              <a:spcBef>
                <a:spcPts val="999"/>
              </a:spcBef>
              <a:spcAft>
                <a:spcPts val="0"/>
              </a:spcAft>
              <a:buClrTx/>
              <a:buSzTx/>
              <a:buFont typeface="Arial" panose="020B0604020202020204" pitchFamily="34" charset="0"/>
              <a:buNone/>
              <a:tabLst/>
              <a:defRPr sz="1500">
                <a:solidFill>
                  <a:schemeClr val="bg1">
                    <a:lumMod val="75000"/>
                  </a:schemeClr>
                </a:solidFill>
              </a:defRPr>
            </a:lvl1pPr>
          </a:lstStyle>
          <a:p>
            <a:pPr marL="0" marR="0" lvl="0" indent="0" algn="l" defTabSz="912971" rtl="0" eaLnBrk="1" fontAlgn="auto" latinLnBrk="0" hangingPunct="1">
              <a:lnSpc>
                <a:spcPct val="90000"/>
              </a:lnSpc>
              <a:spcBef>
                <a:spcPts val="999"/>
              </a:spcBef>
              <a:spcAft>
                <a:spcPts val="0"/>
              </a:spcAft>
              <a:buClrTx/>
              <a:buSzTx/>
              <a:buFont typeface="Arial" panose="020B0604020202020204" pitchFamily="34" charset="0"/>
              <a:buNone/>
              <a:tabLst/>
              <a:defRPr/>
            </a:pPr>
            <a:r>
              <a:rPr lang="en-US"/>
              <a:t>Image placeholder</a:t>
            </a:r>
          </a:p>
          <a:p>
            <a:endParaRPr lang="en-US"/>
          </a:p>
        </p:txBody>
      </p:sp>
    </p:spTree>
    <p:extLst>
      <p:ext uri="{BB962C8B-B14F-4D97-AF65-F5344CB8AC3E}">
        <p14:creationId xmlns:p14="http://schemas.microsoft.com/office/powerpoint/2010/main" val="45467362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F2483237-672D-4B8A-8398-36F2CBCA7E54}"/>
              </a:ext>
            </a:extLst>
          </p:cNvPr>
          <p:cNvSpPr>
            <a:spLocks noGrp="1"/>
          </p:cNvSpPr>
          <p:nvPr>
            <p:ph type="pic" sz="quarter" idx="10"/>
          </p:nvPr>
        </p:nvSpPr>
        <p:spPr>
          <a:xfrm>
            <a:off x="796411" y="818536"/>
            <a:ext cx="5299589" cy="5220929"/>
          </a:xfrm>
          <a:prstGeom prst="rect">
            <a:avLst/>
          </a:prstGeom>
          <a:noFill/>
          <a:effectLst>
            <a:outerShdw blurRad="1016000" dist="825500" dir="5400000" sx="86000" sy="86000" algn="t" rotWithShape="0">
              <a:prstClr val="black">
                <a:alpha val="30000"/>
              </a:prstClr>
            </a:outerShdw>
          </a:effectLst>
        </p:spPr>
        <p:txBody>
          <a:bodyPr wrap="square">
            <a:noAutofit/>
          </a:bodyPr>
          <a:lstStyle>
            <a:lvl1pPr marL="0" indent="0" algn="ctr">
              <a:buNone/>
              <a:defRPr>
                <a:solidFill>
                  <a:schemeClr val="tx1">
                    <a:lumMod val="50000"/>
                    <a:lumOff val="50000"/>
                  </a:schemeClr>
                </a:solidFill>
              </a:defRPr>
            </a:lvl1pPr>
          </a:lstStyle>
          <a:p>
            <a:endParaRPr lang="id-ID"/>
          </a:p>
        </p:txBody>
      </p:sp>
    </p:spTree>
    <p:extLst>
      <p:ext uri="{BB962C8B-B14F-4D97-AF65-F5344CB8AC3E}">
        <p14:creationId xmlns:p14="http://schemas.microsoft.com/office/powerpoint/2010/main" val="190204748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BB85B06C-9A8E-40FE-AE2B-6D37D925E184}"/>
              </a:ext>
            </a:extLst>
          </p:cNvPr>
          <p:cNvSpPr>
            <a:spLocks noGrp="1"/>
          </p:cNvSpPr>
          <p:nvPr>
            <p:ph type="pic" sz="quarter" idx="10" hasCustomPrompt="1"/>
          </p:nvPr>
        </p:nvSpPr>
        <p:spPr>
          <a:xfrm>
            <a:off x="276225" y="261937"/>
            <a:ext cx="11639550" cy="6334125"/>
          </a:xfrm>
          <a:prstGeom prst="rect">
            <a:avLst/>
          </a:prstGeom>
        </p:spPr>
        <p:txBody>
          <a:bodyPr/>
          <a:lstStyle>
            <a:lvl1pPr marL="0" indent="0">
              <a:buNone/>
              <a:defRPr sz="1600">
                <a:solidFill>
                  <a:schemeClr val="bg1">
                    <a:lumMod val="75000"/>
                  </a:schemeClr>
                </a:solidFill>
              </a:defRPr>
            </a:lvl1pPr>
          </a:lstStyle>
          <a:p>
            <a:r>
              <a:rPr lang="en-US"/>
              <a:t>Image Placeholder</a:t>
            </a:r>
          </a:p>
        </p:txBody>
      </p:sp>
    </p:spTree>
    <p:extLst>
      <p:ext uri="{BB962C8B-B14F-4D97-AF65-F5344CB8AC3E}">
        <p14:creationId xmlns:p14="http://schemas.microsoft.com/office/powerpoint/2010/main" val="352762866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18C30DC-1BFB-4623-89B7-5484F23D552A}"/>
              </a:ext>
            </a:extLst>
          </p:cNvPr>
          <p:cNvSpPr>
            <a:spLocks noGrp="1"/>
          </p:cNvSpPr>
          <p:nvPr>
            <p:ph type="pic" sz="quarter" idx="10" hasCustomPrompt="1"/>
          </p:nvPr>
        </p:nvSpPr>
        <p:spPr>
          <a:xfrm>
            <a:off x="0" y="621000"/>
            <a:ext cx="12192000" cy="5616000"/>
          </a:xfrm>
          <a:custGeom>
            <a:avLst/>
            <a:gdLst>
              <a:gd name="connsiteX0" fmla="*/ 0 w 12192000"/>
              <a:gd name="connsiteY0" fmla="*/ 0 h 5616000"/>
              <a:gd name="connsiteX1" fmla="*/ 12192000 w 12192000"/>
              <a:gd name="connsiteY1" fmla="*/ 0 h 5616000"/>
              <a:gd name="connsiteX2" fmla="*/ 12192000 w 12192000"/>
              <a:gd name="connsiteY2" fmla="*/ 5616000 h 5616000"/>
              <a:gd name="connsiteX3" fmla="*/ 0 w 12192000"/>
              <a:gd name="connsiteY3" fmla="*/ 5616000 h 5616000"/>
            </a:gdLst>
            <a:ahLst/>
            <a:cxnLst>
              <a:cxn ang="0">
                <a:pos x="connsiteX0" y="connsiteY0"/>
              </a:cxn>
              <a:cxn ang="0">
                <a:pos x="connsiteX1" y="connsiteY1"/>
              </a:cxn>
              <a:cxn ang="0">
                <a:pos x="connsiteX2" y="connsiteY2"/>
              </a:cxn>
              <a:cxn ang="0">
                <a:pos x="connsiteX3" y="connsiteY3"/>
              </a:cxn>
            </a:cxnLst>
            <a:rect l="l" t="t" r="r" b="b"/>
            <a:pathLst>
              <a:path w="12192000" h="5616000">
                <a:moveTo>
                  <a:pt x="0" y="0"/>
                </a:moveTo>
                <a:lnTo>
                  <a:pt x="12192000" y="0"/>
                </a:lnTo>
                <a:lnTo>
                  <a:pt x="12192000" y="5616000"/>
                </a:lnTo>
                <a:lnTo>
                  <a:pt x="0" y="5616000"/>
                </a:lnTo>
                <a:close/>
              </a:path>
            </a:pathLst>
          </a:custGeom>
        </p:spPr>
        <p:txBody>
          <a:bodyPr wrap="square">
            <a:noAutofit/>
          </a:bodyPr>
          <a:lstStyle>
            <a:lvl1pPr marL="0" indent="0">
              <a:buNone/>
              <a:defRPr sz="1600">
                <a:solidFill>
                  <a:schemeClr val="bg1">
                    <a:lumMod val="75000"/>
                  </a:schemeClr>
                </a:solidFill>
              </a:defRPr>
            </a:lvl1pPr>
          </a:lstStyle>
          <a:p>
            <a:r>
              <a:rPr lang="en-US"/>
              <a:t>Image Placeholder</a:t>
            </a:r>
          </a:p>
        </p:txBody>
      </p:sp>
    </p:spTree>
    <p:extLst>
      <p:ext uri="{BB962C8B-B14F-4D97-AF65-F5344CB8AC3E}">
        <p14:creationId xmlns:p14="http://schemas.microsoft.com/office/powerpoint/2010/main" val="47867652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2C92EBF-3886-4742-AEA2-46BDB6CAC9B2}"/>
              </a:ext>
            </a:extLst>
          </p:cNvPr>
          <p:cNvSpPr>
            <a:spLocks noGrp="1"/>
          </p:cNvSpPr>
          <p:nvPr>
            <p:ph type="pic" sz="quarter" idx="10" hasCustomPrompt="1"/>
          </p:nvPr>
        </p:nvSpPr>
        <p:spPr>
          <a:xfrm>
            <a:off x="1173480" y="1401574"/>
            <a:ext cx="3260868" cy="3995863"/>
          </a:xfrm>
          <a:custGeom>
            <a:avLst/>
            <a:gdLst>
              <a:gd name="connsiteX0" fmla="*/ 121402 w 3260868"/>
              <a:gd name="connsiteY0" fmla="*/ 0 h 3995863"/>
              <a:gd name="connsiteX1" fmla="*/ 3139466 w 3260868"/>
              <a:gd name="connsiteY1" fmla="*/ 0 h 3995863"/>
              <a:gd name="connsiteX2" fmla="*/ 3260868 w 3260868"/>
              <a:gd name="connsiteY2" fmla="*/ 121402 h 3995863"/>
              <a:gd name="connsiteX3" fmla="*/ 3260868 w 3260868"/>
              <a:gd name="connsiteY3" fmla="*/ 3874461 h 3995863"/>
              <a:gd name="connsiteX4" fmla="*/ 3139466 w 3260868"/>
              <a:gd name="connsiteY4" fmla="*/ 3995863 h 3995863"/>
              <a:gd name="connsiteX5" fmla="*/ 121402 w 3260868"/>
              <a:gd name="connsiteY5" fmla="*/ 3995863 h 3995863"/>
              <a:gd name="connsiteX6" fmla="*/ 0 w 3260868"/>
              <a:gd name="connsiteY6" fmla="*/ 3874461 h 3995863"/>
              <a:gd name="connsiteX7" fmla="*/ 0 w 3260868"/>
              <a:gd name="connsiteY7" fmla="*/ 121402 h 3995863"/>
              <a:gd name="connsiteX8" fmla="*/ 121402 w 3260868"/>
              <a:gd name="connsiteY8" fmla="*/ 0 h 3995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0868" h="3995863">
                <a:moveTo>
                  <a:pt x="121402" y="0"/>
                </a:moveTo>
                <a:lnTo>
                  <a:pt x="3139466" y="0"/>
                </a:lnTo>
                <a:cubicBezTo>
                  <a:pt x="3206514" y="0"/>
                  <a:pt x="3260868" y="54354"/>
                  <a:pt x="3260868" y="121402"/>
                </a:cubicBezTo>
                <a:lnTo>
                  <a:pt x="3260868" y="3874461"/>
                </a:lnTo>
                <a:cubicBezTo>
                  <a:pt x="3260868" y="3941509"/>
                  <a:pt x="3206514" y="3995863"/>
                  <a:pt x="3139466" y="3995863"/>
                </a:cubicBezTo>
                <a:lnTo>
                  <a:pt x="121402" y="3995863"/>
                </a:lnTo>
                <a:cubicBezTo>
                  <a:pt x="54354" y="3995863"/>
                  <a:pt x="0" y="3941509"/>
                  <a:pt x="0" y="3874461"/>
                </a:cubicBezTo>
                <a:lnTo>
                  <a:pt x="0" y="121402"/>
                </a:lnTo>
                <a:cubicBezTo>
                  <a:pt x="0" y="54354"/>
                  <a:pt x="54354" y="0"/>
                  <a:pt x="121402" y="0"/>
                </a:cubicBezTo>
                <a:close/>
              </a:path>
            </a:pathLst>
          </a:custGeom>
          <a:ln w="50800">
            <a:solidFill>
              <a:schemeClr val="bg1"/>
            </a:solidFill>
          </a:ln>
        </p:spPr>
        <p:txBody>
          <a:bodyPr wrap="square">
            <a:noAutofit/>
          </a:bodyPr>
          <a:lstStyle>
            <a:lvl1pPr marL="0" indent="0">
              <a:buNone/>
              <a:defRPr sz="1600">
                <a:solidFill>
                  <a:schemeClr val="bg1">
                    <a:lumMod val="75000"/>
                  </a:schemeClr>
                </a:solidFill>
              </a:defRPr>
            </a:lvl1pPr>
          </a:lstStyle>
          <a:p>
            <a:r>
              <a:rPr lang="en-US"/>
              <a:t>Image Placeholder</a:t>
            </a:r>
          </a:p>
        </p:txBody>
      </p:sp>
    </p:spTree>
    <p:extLst>
      <p:ext uri="{BB962C8B-B14F-4D97-AF65-F5344CB8AC3E}">
        <p14:creationId xmlns:p14="http://schemas.microsoft.com/office/powerpoint/2010/main" val="212003211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6782833-5668-4E6E-9E86-DB0FF245052F}"/>
              </a:ext>
            </a:extLst>
          </p:cNvPr>
          <p:cNvSpPr>
            <a:spLocks noGrp="1"/>
          </p:cNvSpPr>
          <p:nvPr>
            <p:ph type="pic" sz="quarter" idx="10" hasCustomPrompt="1"/>
          </p:nvPr>
        </p:nvSpPr>
        <p:spPr>
          <a:xfrm>
            <a:off x="0" y="2"/>
            <a:ext cx="12192000" cy="5676903"/>
          </a:xfrm>
          <a:custGeom>
            <a:avLst/>
            <a:gdLst>
              <a:gd name="connsiteX0" fmla="*/ 0 w 12192000"/>
              <a:gd name="connsiteY0" fmla="*/ 0 h 5676903"/>
              <a:gd name="connsiteX1" fmla="*/ 12192000 w 12192000"/>
              <a:gd name="connsiteY1" fmla="*/ 0 h 5676903"/>
              <a:gd name="connsiteX2" fmla="*/ 12192000 w 12192000"/>
              <a:gd name="connsiteY2" fmla="*/ 4521710 h 5676903"/>
              <a:gd name="connsiteX3" fmla="*/ 6096000 w 12192000"/>
              <a:gd name="connsiteY3" fmla="*/ 5676903 h 5676903"/>
              <a:gd name="connsiteX4" fmla="*/ 0 w 12192000"/>
              <a:gd name="connsiteY4" fmla="*/ 4521710 h 5676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676903">
                <a:moveTo>
                  <a:pt x="0" y="0"/>
                </a:moveTo>
                <a:lnTo>
                  <a:pt x="12192000" y="0"/>
                </a:lnTo>
                <a:lnTo>
                  <a:pt x="12192000" y="4521710"/>
                </a:lnTo>
                <a:lnTo>
                  <a:pt x="6096000" y="5676903"/>
                </a:lnTo>
                <a:lnTo>
                  <a:pt x="0" y="4521710"/>
                </a:lnTo>
                <a:close/>
              </a:path>
            </a:pathLst>
          </a:custGeom>
        </p:spPr>
        <p:txBody>
          <a:bodyPr wrap="square">
            <a:noAutofit/>
          </a:bodyPr>
          <a:lstStyle>
            <a:lvl1pPr marL="0" indent="0">
              <a:buNone/>
              <a:defRPr sz="1600">
                <a:solidFill>
                  <a:schemeClr val="bg1">
                    <a:lumMod val="75000"/>
                  </a:schemeClr>
                </a:solidFill>
              </a:defRPr>
            </a:lvl1pPr>
          </a:lstStyle>
          <a:p>
            <a:r>
              <a:rPr lang="en-US"/>
              <a:t>Image Placeholder</a:t>
            </a:r>
          </a:p>
        </p:txBody>
      </p:sp>
    </p:spTree>
    <p:extLst>
      <p:ext uri="{BB962C8B-B14F-4D97-AF65-F5344CB8AC3E}">
        <p14:creationId xmlns:p14="http://schemas.microsoft.com/office/powerpoint/2010/main" val="366791741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48893AD-97D1-47DD-8086-2325B7E1757F}"/>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5334002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5334002" y="6858000"/>
                </a:lnTo>
                <a:lnTo>
                  <a:pt x="0" y="6858000"/>
                </a:lnTo>
                <a:close/>
              </a:path>
            </a:pathLst>
          </a:custGeom>
        </p:spPr>
        <p:txBody>
          <a:bodyPr wrap="square">
            <a:noAutofit/>
          </a:bodyPr>
          <a:lstStyle/>
          <a:p>
            <a:endParaRPr lang="en-US"/>
          </a:p>
        </p:txBody>
      </p:sp>
    </p:spTree>
    <p:extLst>
      <p:ext uri="{BB962C8B-B14F-4D97-AF65-F5344CB8AC3E}">
        <p14:creationId xmlns:p14="http://schemas.microsoft.com/office/powerpoint/2010/main" val="216327534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userDrawn="1">
  <p:cSld name="53_Custom Layout">
    <p:bg>
      <p:bgPr>
        <a:gradFill>
          <a:gsLst>
            <a:gs pos="0">
              <a:schemeClr val="accent3"/>
            </a:gs>
            <a:gs pos="82000">
              <a:schemeClr val="accent1">
                <a:lumMod val="75000"/>
              </a:schemeClr>
            </a:gs>
          </a:gsLst>
          <a:lin ang="27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25551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30BA8657-6884-49AB-B5F3-AF5D5E89BA79}"/>
              </a:ext>
            </a:extLst>
          </p:cNvPr>
          <p:cNvSpPr>
            <a:spLocks noGrp="1"/>
          </p:cNvSpPr>
          <p:nvPr>
            <p:ph type="pic" sz="quarter" idx="11"/>
          </p:nvPr>
        </p:nvSpPr>
        <p:spPr>
          <a:xfrm>
            <a:off x="1" y="3855326"/>
            <a:ext cx="2254599" cy="2336800"/>
          </a:xfrm>
          <a:custGeom>
            <a:avLst/>
            <a:gdLst>
              <a:gd name="connsiteX0" fmla="*/ 0 w 2254599"/>
              <a:gd name="connsiteY0" fmla="*/ 0 h 2336800"/>
              <a:gd name="connsiteX1" fmla="*/ 2254599 w 2254599"/>
              <a:gd name="connsiteY1" fmla="*/ 0 h 2336800"/>
              <a:gd name="connsiteX2" fmla="*/ 2254599 w 2254599"/>
              <a:gd name="connsiteY2" fmla="*/ 2336800 h 2336800"/>
              <a:gd name="connsiteX3" fmla="*/ 0 w 2254599"/>
              <a:gd name="connsiteY3" fmla="*/ 2336800 h 2336800"/>
            </a:gdLst>
            <a:ahLst/>
            <a:cxnLst>
              <a:cxn ang="0">
                <a:pos x="connsiteX0" y="connsiteY0"/>
              </a:cxn>
              <a:cxn ang="0">
                <a:pos x="connsiteX1" y="connsiteY1"/>
              </a:cxn>
              <a:cxn ang="0">
                <a:pos x="connsiteX2" y="connsiteY2"/>
              </a:cxn>
              <a:cxn ang="0">
                <a:pos x="connsiteX3" y="connsiteY3"/>
              </a:cxn>
            </a:cxnLst>
            <a:rect l="l" t="t" r="r" b="b"/>
            <a:pathLst>
              <a:path w="2254599" h="2336800">
                <a:moveTo>
                  <a:pt x="0" y="0"/>
                </a:moveTo>
                <a:lnTo>
                  <a:pt x="2254599" y="0"/>
                </a:lnTo>
                <a:lnTo>
                  <a:pt x="2254599" y="2336800"/>
                </a:lnTo>
                <a:lnTo>
                  <a:pt x="0" y="2336800"/>
                </a:lnTo>
                <a:close/>
              </a:path>
            </a:pathLst>
          </a:custGeom>
        </p:spPr>
        <p:txBody>
          <a:bodyPr wrap="square">
            <a:noAutofit/>
          </a:bodyPr>
          <a:lstStyle/>
          <a:p>
            <a:endParaRPr lang="en-GB"/>
          </a:p>
        </p:txBody>
      </p:sp>
      <p:sp>
        <p:nvSpPr>
          <p:cNvPr id="9" name="Picture Placeholder 8">
            <a:extLst>
              <a:ext uri="{FF2B5EF4-FFF2-40B4-BE49-F238E27FC236}">
                <a16:creationId xmlns:a16="http://schemas.microsoft.com/office/drawing/2014/main" id="{D4F583DC-A0BE-4907-988A-533BC5562104}"/>
              </a:ext>
            </a:extLst>
          </p:cNvPr>
          <p:cNvSpPr>
            <a:spLocks noGrp="1"/>
          </p:cNvSpPr>
          <p:nvPr>
            <p:ph type="pic" sz="quarter" idx="10"/>
          </p:nvPr>
        </p:nvSpPr>
        <p:spPr>
          <a:xfrm>
            <a:off x="0" y="-1"/>
            <a:ext cx="6096000" cy="3855327"/>
          </a:xfrm>
          <a:custGeom>
            <a:avLst/>
            <a:gdLst>
              <a:gd name="connsiteX0" fmla="*/ 0 w 6096000"/>
              <a:gd name="connsiteY0" fmla="*/ 0 h 3981450"/>
              <a:gd name="connsiteX1" fmla="*/ 6096000 w 6096000"/>
              <a:gd name="connsiteY1" fmla="*/ 0 h 3981450"/>
              <a:gd name="connsiteX2" fmla="*/ 6096000 w 6096000"/>
              <a:gd name="connsiteY2" fmla="*/ 3981450 h 3981450"/>
              <a:gd name="connsiteX3" fmla="*/ 0 w 6096000"/>
              <a:gd name="connsiteY3" fmla="*/ 3981450 h 3981450"/>
            </a:gdLst>
            <a:ahLst/>
            <a:cxnLst>
              <a:cxn ang="0">
                <a:pos x="connsiteX0" y="connsiteY0"/>
              </a:cxn>
              <a:cxn ang="0">
                <a:pos x="connsiteX1" y="connsiteY1"/>
              </a:cxn>
              <a:cxn ang="0">
                <a:pos x="connsiteX2" y="connsiteY2"/>
              </a:cxn>
              <a:cxn ang="0">
                <a:pos x="connsiteX3" y="connsiteY3"/>
              </a:cxn>
            </a:cxnLst>
            <a:rect l="l" t="t" r="r" b="b"/>
            <a:pathLst>
              <a:path w="6096000" h="3981450">
                <a:moveTo>
                  <a:pt x="0" y="0"/>
                </a:moveTo>
                <a:lnTo>
                  <a:pt x="6096000" y="0"/>
                </a:lnTo>
                <a:lnTo>
                  <a:pt x="6096000" y="3981450"/>
                </a:lnTo>
                <a:lnTo>
                  <a:pt x="0" y="3981450"/>
                </a:lnTo>
                <a:close/>
              </a:path>
            </a:pathLst>
          </a:custGeom>
        </p:spPr>
        <p:txBody>
          <a:bodyPr wrap="square">
            <a:noAutofit/>
          </a:bodyPr>
          <a:lstStyle/>
          <a:p>
            <a:endParaRPr lang="en-GB"/>
          </a:p>
        </p:txBody>
      </p:sp>
    </p:spTree>
    <p:extLst>
      <p:ext uri="{BB962C8B-B14F-4D97-AF65-F5344CB8AC3E}">
        <p14:creationId xmlns:p14="http://schemas.microsoft.com/office/powerpoint/2010/main" val="150789421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GB"/>
              <a:t>©2010 Starr Performance Ltd  baz.hartnell@starr-performance.co.uk</a:t>
            </a:r>
          </a:p>
        </p:txBody>
      </p:sp>
    </p:spTree>
    <p:extLst>
      <p:ext uri="{BB962C8B-B14F-4D97-AF65-F5344CB8AC3E}">
        <p14:creationId xmlns:p14="http://schemas.microsoft.com/office/powerpoint/2010/main" val="10764605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328E9C5-AE08-4BAE-A1EE-FB3A2237FB38}"/>
              </a:ext>
            </a:extLst>
          </p:cNvPr>
          <p:cNvSpPr>
            <a:spLocks noGrp="1"/>
          </p:cNvSpPr>
          <p:nvPr>
            <p:ph type="pic" sz="quarter" idx="10"/>
          </p:nvPr>
        </p:nvSpPr>
        <p:spPr>
          <a:xfrm>
            <a:off x="0" y="4085804"/>
            <a:ext cx="12192000" cy="2772196"/>
          </a:xfrm>
          <a:custGeom>
            <a:avLst/>
            <a:gdLst>
              <a:gd name="connsiteX0" fmla="*/ 0 w 12192000"/>
              <a:gd name="connsiteY0" fmla="*/ 0 h 2772196"/>
              <a:gd name="connsiteX1" fmla="*/ 12192000 w 12192000"/>
              <a:gd name="connsiteY1" fmla="*/ 0 h 2772196"/>
              <a:gd name="connsiteX2" fmla="*/ 12192000 w 12192000"/>
              <a:gd name="connsiteY2" fmla="*/ 2772196 h 2772196"/>
              <a:gd name="connsiteX3" fmla="*/ 0 w 12192000"/>
              <a:gd name="connsiteY3" fmla="*/ 2772196 h 2772196"/>
            </a:gdLst>
            <a:ahLst/>
            <a:cxnLst>
              <a:cxn ang="0">
                <a:pos x="connsiteX0" y="connsiteY0"/>
              </a:cxn>
              <a:cxn ang="0">
                <a:pos x="connsiteX1" y="connsiteY1"/>
              </a:cxn>
              <a:cxn ang="0">
                <a:pos x="connsiteX2" y="connsiteY2"/>
              </a:cxn>
              <a:cxn ang="0">
                <a:pos x="connsiteX3" y="connsiteY3"/>
              </a:cxn>
            </a:cxnLst>
            <a:rect l="l" t="t" r="r" b="b"/>
            <a:pathLst>
              <a:path w="12192000" h="2772196">
                <a:moveTo>
                  <a:pt x="0" y="0"/>
                </a:moveTo>
                <a:lnTo>
                  <a:pt x="12192000" y="0"/>
                </a:lnTo>
                <a:lnTo>
                  <a:pt x="12192000" y="2772196"/>
                </a:lnTo>
                <a:lnTo>
                  <a:pt x="0" y="2772196"/>
                </a:lnTo>
                <a:close/>
              </a:path>
            </a:pathLst>
          </a:custGeom>
        </p:spPr>
        <p:txBody>
          <a:bodyPr wrap="square">
            <a:noAutofit/>
          </a:bodyPr>
          <a:lstStyle/>
          <a:p>
            <a:endParaRPr lang="en-US"/>
          </a:p>
        </p:txBody>
      </p:sp>
    </p:spTree>
    <p:extLst>
      <p:ext uri="{BB962C8B-B14F-4D97-AF65-F5344CB8AC3E}">
        <p14:creationId xmlns:p14="http://schemas.microsoft.com/office/powerpoint/2010/main" val="1154005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968DCEE-68E4-479E-91B2-ED5FC5B37119}"/>
              </a:ext>
            </a:extLst>
          </p:cNvPr>
          <p:cNvSpPr>
            <a:spLocks noGrp="1"/>
          </p:cNvSpPr>
          <p:nvPr>
            <p:ph type="pic" sz="quarter" idx="10"/>
          </p:nvPr>
        </p:nvSpPr>
        <p:spPr>
          <a:xfrm>
            <a:off x="0" y="2161357"/>
            <a:ext cx="12192000" cy="3666006"/>
          </a:xfrm>
          <a:custGeom>
            <a:avLst/>
            <a:gdLst>
              <a:gd name="connsiteX0" fmla="*/ 0 w 12192000"/>
              <a:gd name="connsiteY0" fmla="*/ 0 h 3952596"/>
              <a:gd name="connsiteX1" fmla="*/ 12192000 w 12192000"/>
              <a:gd name="connsiteY1" fmla="*/ 0 h 3952596"/>
              <a:gd name="connsiteX2" fmla="*/ 12192000 w 12192000"/>
              <a:gd name="connsiteY2" fmla="*/ 3952596 h 3952596"/>
              <a:gd name="connsiteX3" fmla="*/ 0 w 12192000"/>
              <a:gd name="connsiteY3" fmla="*/ 3952596 h 3952596"/>
            </a:gdLst>
            <a:ahLst/>
            <a:cxnLst>
              <a:cxn ang="0">
                <a:pos x="connsiteX0" y="connsiteY0"/>
              </a:cxn>
              <a:cxn ang="0">
                <a:pos x="connsiteX1" y="connsiteY1"/>
              </a:cxn>
              <a:cxn ang="0">
                <a:pos x="connsiteX2" y="connsiteY2"/>
              </a:cxn>
              <a:cxn ang="0">
                <a:pos x="connsiteX3" y="connsiteY3"/>
              </a:cxn>
            </a:cxnLst>
            <a:rect l="l" t="t" r="r" b="b"/>
            <a:pathLst>
              <a:path w="12192000" h="3952596">
                <a:moveTo>
                  <a:pt x="0" y="0"/>
                </a:moveTo>
                <a:lnTo>
                  <a:pt x="12192000" y="0"/>
                </a:lnTo>
                <a:lnTo>
                  <a:pt x="12192000" y="3952596"/>
                </a:lnTo>
                <a:lnTo>
                  <a:pt x="0" y="3952596"/>
                </a:lnTo>
                <a:close/>
              </a:path>
            </a:pathLst>
          </a:custGeom>
        </p:spPr>
        <p:txBody>
          <a:bodyPr wrap="square">
            <a:noAutofit/>
          </a:bodyPr>
          <a:lstStyle/>
          <a:p>
            <a:endParaRPr lang="en-US"/>
          </a:p>
        </p:txBody>
      </p:sp>
    </p:spTree>
    <p:extLst>
      <p:ext uri="{BB962C8B-B14F-4D97-AF65-F5344CB8AC3E}">
        <p14:creationId xmlns:p14="http://schemas.microsoft.com/office/powerpoint/2010/main" val="33496453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3122E7D-EE72-4F17-9162-1F7B13775A72}"/>
              </a:ext>
            </a:extLst>
          </p:cNvPr>
          <p:cNvSpPr>
            <a:spLocks noGrp="1"/>
          </p:cNvSpPr>
          <p:nvPr>
            <p:ph type="pic" sz="quarter" idx="10"/>
          </p:nvPr>
        </p:nvSpPr>
        <p:spPr>
          <a:xfrm>
            <a:off x="1" y="0"/>
            <a:ext cx="4340040" cy="6858000"/>
          </a:xfrm>
          <a:custGeom>
            <a:avLst/>
            <a:gdLst>
              <a:gd name="connsiteX0" fmla="*/ 0 w 4686301"/>
              <a:gd name="connsiteY0" fmla="*/ 0 h 6858000"/>
              <a:gd name="connsiteX1" fmla="*/ 4686301 w 4686301"/>
              <a:gd name="connsiteY1" fmla="*/ 0 h 6858000"/>
              <a:gd name="connsiteX2" fmla="*/ 4686301 w 4686301"/>
              <a:gd name="connsiteY2" fmla="*/ 6858000 h 6858000"/>
              <a:gd name="connsiteX3" fmla="*/ 0 w 46863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686301" h="6858000">
                <a:moveTo>
                  <a:pt x="0" y="0"/>
                </a:moveTo>
                <a:lnTo>
                  <a:pt x="4686301" y="0"/>
                </a:lnTo>
                <a:lnTo>
                  <a:pt x="4686301" y="6858000"/>
                </a:lnTo>
                <a:lnTo>
                  <a:pt x="0" y="6858000"/>
                </a:lnTo>
                <a:close/>
              </a:path>
            </a:pathLst>
          </a:custGeom>
        </p:spPr>
        <p:txBody>
          <a:bodyPr wrap="square">
            <a:noAutofit/>
          </a:bodyPr>
          <a:lstStyle/>
          <a:p>
            <a:endParaRPr lang="en-US"/>
          </a:p>
        </p:txBody>
      </p:sp>
    </p:spTree>
    <p:extLst>
      <p:ext uri="{BB962C8B-B14F-4D97-AF65-F5344CB8AC3E}">
        <p14:creationId xmlns:p14="http://schemas.microsoft.com/office/powerpoint/2010/main" val="1251549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Custom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F981D874-B628-48B0-8378-9BDCC7D38278}"/>
              </a:ext>
            </a:extLst>
          </p:cNvPr>
          <p:cNvSpPr>
            <a:spLocks noGrp="1"/>
          </p:cNvSpPr>
          <p:nvPr>
            <p:ph type="pic" sz="quarter" idx="11"/>
          </p:nvPr>
        </p:nvSpPr>
        <p:spPr>
          <a:xfrm>
            <a:off x="1547173" y="3524972"/>
            <a:ext cx="1946787" cy="2186737"/>
          </a:xfrm>
          <a:custGeom>
            <a:avLst/>
            <a:gdLst>
              <a:gd name="connsiteX0" fmla="*/ 973394 w 1946787"/>
              <a:gd name="connsiteY0" fmla="*/ 0 h 2186737"/>
              <a:gd name="connsiteX1" fmla="*/ 1076159 w 1946787"/>
              <a:gd name="connsiteY1" fmla="*/ 24041 h 2186737"/>
              <a:gd name="connsiteX2" fmla="*/ 1819358 w 1946787"/>
              <a:gd name="connsiteY2" fmla="*/ 395552 h 2186737"/>
              <a:gd name="connsiteX3" fmla="*/ 1946787 w 1946787"/>
              <a:gd name="connsiteY3" fmla="*/ 601856 h 2186737"/>
              <a:gd name="connsiteX4" fmla="*/ 1946787 w 1946787"/>
              <a:gd name="connsiteY4" fmla="*/ 1584881 h 2186737"/>
              <a:gd name="connsiteX5" fmla="*/ 1819358 w 1946787"/>
              <a:gd name="connsiteY5" fmla="*/ 1791185 h 2186737"/>
              <a:gd name="connsiteX6" fmla="*/ 1076159 w 1946787"/>
              <a:gd name="connsiteY6" fmla="*/ 2162696 h 2186737"/>
              <a:gd name="connsiteX7" fmla="*/ 870628 w 1946787"/>
              <a:gd name="connsiteY7" fmla="*/ 2162696 h 2186737"/>
              <a:gd name="connsiteX8" fmla="*/ 127430 w 1946787"/>
              <a:gd name="connsiteY8" fmla="*/ 1791185 h 2186737"/>
              <a:gd name="connsiteX9" fmla="*/ 0 w 1946787"/>
              <a:gd name="connsiteY9" fmla="*/ 1584881 h 2186737"/>
              <a:gd name="connsiteX10" fmla="*/ 0 w 1946787"/>
              <a:gd name="connsiteY10" fmla="*/ 601856 h 2186737"/>
              <a:gd name="connsiteX11" fmla="*/ 127430 w 1946787"/>
              <a:gd name="connsiteY11" fmla="*/ 395552 h 2186737"/>
              <a:gd name="connsiteX12" fmla="*/ 870628 w 1946787"/>
              <a:gd name="connsiteY12" fmla="*/ 24041 h 2186737"/>
              <a:gd name="connsiteX13" fmla="*/ 973394 w 1946787"/>
              <a:gd name="connsiteY13" fmla="*/ 0 h 2186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46787" h="2186737">
                <a:moveTo>
                  <a:pt x="973394" y="0"/>
                </a:moveTo>
                <a:cubicBezTo>
                  <a:pt x="1008540" y="0"/>
                  <a:pt x="1043686" y="8013"/>
                  <a:pt x="1076159" y="24041"/>
                </a:cubicBezTo>
                <a:cubicBezTo>
                  <a:pt x="1076159" y="24041"/>
                  <a:pt x="1076159" y="24041"/>
                  <a:pt x="1819358" y="395552"/>
                </a:cubicBezTo>
                <a:cubicBezTo>
                  <a:pt x="1897460" y="435005"/>
                  <a:pt x="1946787" y="514732"/>
                  <a:pt x="1946787" y="601856"/>
                </a:cubicBezTo>
                <a:cubicBezTo>
                  <a:pt x="1946787" y="601856"/>
                  <a:pt x="1946787" y="601856"/>
                  <a:pt x="1946787" y="1584881"/>
                </a:cubicBezTo>
                <a:cubicBezTo>
                  <a:pt x="1946787" y="1672005"/>
                  <a:pt x="1897460" y="1751733"/>
                  <a:pt x="1819358" y="1791185"/>
                </a:cubicBezTo>
                <a:cubicBezTo>
                  <a:pt x="1819358" y="1791185"/>
                  <a:pt x="1819358" y="1791185"/>
                  <a:pt x="1076159" y="2162696"/>
                </a:cubicBezTo>
                <a:cubicBezTo>
                  <a:pt x="1011212" y="2194751"/>
                  <a:pt x="935576" y="2194751"/>
                  <a:pt x="870628" y="2162696"/>
                </a:cubicBezTo>
                <a:cubicBezTo>
                  <a:pt x="870628" y="2162696"/>
                  <a:pt x="870628" y="2162696"/>
                  <a:pt x="127430" y="1791185"/>
                </a:cubicBezTo>
                <a:cubicBezTo>
                  <a:pt x="49328" y="1751733"/>
                  <a:pt x="0" y="1672005"/>
                  <a:pt x="0" y="1584881"/>
                </a:cubicBezTo>
                <a:cubicBezTo>
                  <a:pt x="0" y="1584881"/>
                  <a:pt x="0" y="1584881"/>
                  <a:pt x="0" y="601856"/>
                </a:cubicBezTo>
                <a:cubicBezTo>
                  <a:pt x="0" y="514732"/>
                  <a:pt x="49328" y="435005"/>
                  <a:pt x="127430" y="395552"/>
                </a:cubicBezTo>
                <a:cubicBezTo>
                  <a:pt x="127430" y="395552"/>
                  <a:pt x="127430" y="395552"/>
                  <a:pt x="870628" y="24041"/>
                </a:cubicBezTo>
                <a:cubicBezTo>
                  <a:pt x="903102" y="8013"/>
                  <a:pt x="938248" y="0"/>
                  <a:pt x="973394" y="0"/>
                </a:cubicBezTo>
                <a:close/>
              </a:path>
            </a:pathLst>
          </a:custGeom>
        </p:spPr>
        <p:txBody>
          <a:bodyPr wrap="square">
            <a:noAutofit/>
          </a:bodyPr>
          <a:lstStyle/>
          <a:p>
            <a:endParaRPr lang="en-GB"/>
          </a:p>
        </p:txBody>
      </p:sp>
      <p:sp>
        <p:nvSpPr>
          <p:cNvPr id="6" name="Picture Placeholder 5">
            <a:extLst>
              <a:ext uri="{FF2B5EF4-FFF2-40B4-BE49-F238E27FC236}">
                <a16:creationId xmlns:a16="http://schemas.microsoft.com/office/drawing/2014/main" id="{C0D6E315-D035-43A1-8E40-64F5F32A21CE}"/>
              </a:ext>
            </a:extLst>
          </p:cNvPr>
          <p:cNvSpPr>
            <a:spLocks noGrp="1"/>
          </p:cNvSpPr>
          <p:nvPr>
            <p:ph type="pic" sz="quarter" idx="10"/>
          </p:nvPr>
        </p:nvSpPr>
        <p:spPr>
          <a:xfrm>
            <a:off x="0" y="0"/>
            <a:ext cx="12192000" cy="3056518"/>
          </a:xfrm>
          <a:custGeom>
            <a:avLst/>
            <a:gdLst>
              <a:gd name="connsiteX0" fmla="*/ 0 w 12192000"/>
              <a:gd name="connsiteY0" fmla="*/ 0 h 3056518"/>
              <a:gd name="connsiteX1" fmla="*/ 12192000 w 12192000"/>
              <a:gd name="connsiteY1" fmla="*/ 0 h 3056518"/>
              <a:gd name="connsiteX2" fmla="*/ 12192000 w 12192000"/>
              <a:gd name="connsiteY2" fmla="*/ 3056518 h 3056518"/>
              <a:gd name="connsiteX3" fmla="*/ 0 w 12192000"/>
              <a:gd name="connsiteY3" fmla="*/ 3056518 h 3056518"/>
            </a:gdLst>
            <a:ahLst/>
            <a:cxnLst>
              <a:cxn ang="0">
                <a:pos x="connsiteX0" y="connsiteY0"/>
              </a:cxn>
              <a:cxn ang="0">
                <a:pos x="connsiteX1" y="connsiteY1"/>
              </a:cxn>
              <a:cxn ang="0">
                <a:pos x="connsiteX2" y="connsiteY2"/>
              </a:cxn>
              <a:cxn ang="0">
                <a:pos x="connsiteX3" y="connsiteY3"/>
              </a:cxn>
            </a:cxnLst>
            <a:rect l="l" t="t" r="r" b="b"/>
            <a:pathLst>
              <a:path w="12192000" h="3056518">
                <a:moveTo>
                  <a:pt x="0" y="0"/>
                </a:moveTo>
                <a:lnTo>
                  <a:pt x="12192000" y="0"/>
                </a:lnTo>
                <a:lnTo>
                  <a:pt x="12192000" y="3056518"/>
                </a:lnTo>
                <a:lnTo>
                  <a:pt x="0" y="3056518"/>
                </a:lnTo>
                <a:close/>
              </a:path>
            </a:pathLst>
          </a:custGeom>
        </p:spPr>
        <p:txBody>
          <a:bodyPr wrap="square">
            <a:noAutofit/>
          </a:bodyPr>
          <a:lstStyle/>
          <a:p>
            <a:endParaRPr lang="en-GB"/>
          </a:p>
        </p:txBody>
      </p:sp>
    </p:spTree>
    <p:extLst>
      <p:ext uri="{BB962C8B-B14F-4D97-AF65-F5344CB8AC3E}">
        <p14:creationId xmlns:p14="http://schemas.microsoft.com/office/powerpoint/2010/main" val="19403485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FD40BF8-9F7C-45B4-8356-8B470D48CEE6}"/>
              </a:ext>
            </a:extLst>
          </p:cNvPr>
          <p:cNvSpPr>
            <a:spLocks noGrp="1"/>
          </p:cNvSpPr>
          <p:nvPr>
            <p:ph type="pic" sz="quarter" idx="10"/>
          </p:nvPr>
        </p:nvSpPr>
        <p:spPr>
          <a:xfrm>
            <a:off x="903926" y="2329854"/>
            <a:ext cx="3325564" cy="2367116"/>
          </a:xfrm>
          <a:custGeom>
            <a:avLst/>
            <a:gdLst>
              <a:gd name="connsiteX0" fmla="*/ 51603 w 3325564"/>
              <a:gd name="connsiteY0" fmla="*/ 0 h 2367116"/>
              <a:gd name="connsiteX1" fmla="*/ 3273961 w 3325564"/>
              <a:gd name="connsiteY1" fmla="*/ 0 h 2367116"/>
              <a:gd name="connsiteX2" fmla="*/ 3325564 w 3325564"/>
              <a:gd name="connsiteY2" fmla="*/ 51603 h 2367116"/>
              <a:gd name="connsiteX3" fmla="*/ 3325564 w 3325564"/>
              <a:gd name="connsiteY3" fmla="*/ 2315513 h 2367116"/>
              <a:gd name="connsiteX4" fmla="*/ 3273961 w 3325564"/>
              <a:gd name="connsiteY4" fmla="*/ 2367116 h 2367116"/>
              <a:gd name="connsiteX5" fmla="*/ 51603 w 3325564"/>
              <a:gd name="connsiteY5" fmla="*/ 2367116 h 2367116"/>
              <a:gd name="connsiteX6" fmla="*/ 0 w 3325564"/>
              <a:gd name="connsiteY6" fmla="*/ 2315513 h 2367116"/>
              <a:gd name="connsiteX7" fmla="*/ 0 w 3325564"/>
              <a:gd name="connsiteY7" fmla="*/ 51603 h 2367116"/>
              <a:gd name="connsiteX8" fmla="*/ 51603 w 3325564"/>
              <a:gd name="connsiteY8" fmla="*/ 0 h 2367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564" h="2367116">
                <a:moveTo>
                  <a:pt x="51603" y="0"/>
                </a:moveTo>
                <a:lnTo>
                  <a:pt x="3273961" y="0"/>
                </a:lnTo>
                <a:cubicBezTo>
                  <a:pt x="3302461" y="0"/>
                  <a:pt x="3325564" y="23103"/>
                  <a:pt x="3325564" y="51603"/>
                </a:cubicBezTo>
                <a:lnTo>
                  <a:pt x="3325564" y="2315513"/>
                </a:lnTo>
                <a:cubicBezTo>
                  <a:pt x="3325564" y="2344013"/>
                  <a:pt x="3302461" y="2367116"/>
                  <a:pt x="3273961" y="2367116"/>
                </a:cubicBezTo>
                <a:lnTo>
                  <a:pt x="51603" y="2367116"/>
                </a:lnTo>
                <a:cubicBezTo>
                  <a:pt x="23103" y="2367116"/>
                  <a:pt x="0" y="2344013"/>
                  <a:pt x="0" y="2315513"/>
                </a:cubicBezTo>
                <a:lnTo>
                  <a:pt x="0" y="51603"/>
                </a:lnTo>
                <a:cubicBezTo>
                  <a:pt x="0" y="23103"/>
                  <a:pt x="23103" y="0"/>
                  <a:pt x="51603" y="0"/>
                </a:cubicBezTo>
                <a:close/>
              </a:path>
            </a:pathLst>
          </a:custGeom>
        </p:spPr>
        <p:txBody>
          <a:bodyPr wrap="square">
            <a:noAutofit/>
          </a:bodyPr>
          <a:lstStyle/>
          <a:p>
            <a:endParaRPr lang="en-GB" dirty="0"/>
          </a:p>
        </p:txBody>
      </p:sp>
      <p:sp>
        <p:nvSpPr>
          <p:cNvPr id="11" name="Picture Placeholder 10">
            <a:extLst>
              <a:ext uri="{FF2B5EF4-FFF2-40B4-BE49-F238E27FC236}">
                <a16:creationId xmlns:a16="http://schemas.microsoft.com/office/drawing/2014/main" id="{6DA9C0AE-4A27-4972-B150-BD33D69EFA6D}"/>
              </a:ext>
            </a:extLst>
          </p:cNvPr>
          <p:cNvSpPr>
            <a:spLocks noGrp="1"/>
          </p:cNvSpPr>
          <p:nvPr>
            <p:ph type="pic" sz="quarter" idx="11"/>
          </p:nvPr>
        </p:nvSpPr>
        <p:spPr>
          <a:xfrm>
            <a:off x="4433218" y="2329854"/>
            <a:ext cx="3325564" cy="2367116"/>
          </a:xfrm>
          <a:custGeom>
            <a:avLst/>
            <a:gdLst>
              <a:gd name="connsiteX0" fmla="*/ 51603 w 3325564"/>
              <a:gd name="connsiteY0" fmla="*/ 0 h 2367116"/>
              <a:gd name="connsiteX1" fmla="*/ 3273961 w 3325564"/>
              <a:gd name="connsiteY1" fmla="*/ 0 h 2367116"/>
              <a:gd name="connsiteX2" fmla="*/ 3325564 w 3325564"/>
              <a:gd name="connsiteY2" fmla="*/ 51603 h 2367116"/>
              <a:gd name="connsiteX3" fmla="*/ 3325564 w 3325564"/>
              <a:gd name="connsiteY3" fmla="*/ 2315513 h 2367116"/>
              <a:gd name="connsiteX4" fmla="*/ 3273961 w 3325564"/>
              <a:gd name="connsiteY4" fmla="*/ 2367116 h 2367116"/>
              <a:gd name="connsiteX5" fmla="*/ 51603 w 3325564"/>
              <a:gd name="connsiteY5" fmla="*/ 2367116 h 2367116"/>
              <a:gd name="connsiteX6" fmla="*/ 0 w 3325564"/>
              <a:gd name="connsiteY6" fmla="*/ 2315513 h 2367116"/>
              <a:gd name="connsiteX7" fmla="*/ 0 w 3325564"/>
              <a:gd name="connsiteY7" fmla="*/ 51603 h 2367116"/>
              <a:gd name="connsiteX8" fmla="*/ 51603 w 3325564"/>
              <a:gd name="connsiteY8" fmla="*/ 0 h 2367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564" h="2367116">
                <a:moveTo>
                  <a:pt x="51603" y="0"/>
                </a:moveTo>
                <a:lnTo>
                  <a:pt x="3273961" y="0"/>
                </a:lnTo>
                <a:cubicBezTo>
                  <a:pt x="3302461" y="0"/>
                  <a:pt x="3325564" y="23103"/>
                  <a:pt x="3325564" y="51603"/>
                </a:cubicBezTo>
                <a:lnTo>
                  <a:pt x="3325564" y="2315513"/>
                </a:lnTo>
                <a:cubicBezTo>
                  <a:pt x="3325564" y="2344013"/>
                  <a:pt x="3302461" y="2367116"/>
                  <a:pt x="3273961" y="2367116"/>
                </a:cubicBezTo>
                <a:lnTo>
                  <a:pt x="51603" y="2367116"/>
                </a:lnTo>
                <a:cubicBezTo>
                  <a:pt x="23103" y="2367116"/>
                  <a:pt x="0" y="2344013"/>
                  <a:pt x="0" y="2315513"/>
                </a:cubicBezTo>
                <a:lnTo>
                  <a:pt x="0" y="51603"/>
                </a:lnTo>
                <a:cubicBezTo>
                  <a:pt x="0" y="23103"/>
                  <a:pt x="23103" y="0"/>
                  <a:pt x="51603" y="0"/>
                </a:cubicBezTo>
                <a:close/>
              </a:path>
            </a:pathLst>
          </a:custGeom>
        </p:spPr>
        <p:txBody>
          <a:bodyPr wrap="square">
            <a:noAutofit/>
          </a:bodyPr>
          <a:lstStyle/>
          <a:p>
            <a:endParaRPr lang="en-GB"/>
          </a:p>
        </p:txBody>
      </p:sp>
      <p:sp>
        <p:nvSpPr>
          <p:cNvPr id="12" name="Picture Placeholder 11">
            <a:extLst>
              <a:ext uri="{FF2B5EF4-FFF2-40B4-BE49-F238E27FC236}">
                <a16:creationId xmlns:a16="http://schemas.microsoft.com/office/drawing/2014/main" id="{363378FD-28BC-4306-9116-1992593495BE}"/>
              </a:ext>
            </a:extLst>
          </p:cNvPr>
          <p:cNvSpPr>
            <a:spLocks noGrp="1"/>
          </p:cNvSpPr>
          <p:nvPr>
            <p:ph type="pic" sz="quarter" idx="12"/>
          </p:nvPr>
        </p:nvSpPr>
        <p:spPr>
          <a:xfrm>
            <a:off x="7962510" y="2329854"/>
            <a:ext cx="3325564" cy="2367116"/>
          </a:xfrm>
          <a:custGeom>
            <a:avLst/>
            <a:gdLst>
              <a:gd name="connsiteX0" fmla="*/ 51603 w 3325564"/>
              <a:gd name="connsiteY0" fmla="*/ 0 h 2367116"/>
              <a:gd name="connsiteX1" fmla="*/ 3273961 w 3325564"/>
              <a:gd name="connsiteY1" fmla="*/ 0 h 2367116"/>
              <a:gd name="connsiteX2" fmla="*/ 3325564 w 3325564"/>
              <a:gd name="connsiteY2" fmla="*/ 51603 h 2367116"/>
              <a:gd name="connsiteX3" fmla="*/ 3325564 w 3325564"/>
              <a:gd name="connsiteY3" fmla="*/ 2315513 h 2367116"/>
              <a:gd name="connsiteX4" fmla="*/ 3273961 w 3325564"/>
              <a:gd name="connsiteY4" fmla="*/ 2367116 h 2367116"/>
              <a:gd name="connsiteX5" fmla="*/ 51603 w 3325564"/>
              <a:gd name="connsiteY5" fmla="*/ 2367116 h 2367116"/>
              <a:gd name="connsiteX6" fmla="*/ 0 w 3325564"/>
              <a:gd name="connsiteY6" fmla="*/ 2315513 h 2367116"/>
              <a:gd name="connsiteX7" fmla="*/ 0 w 3325564"/>
              <a:gd name="connsiteY7" fmla="*/ 51603 h 2367116"/>
              <a:gd name="connsiteX8" fmla="*/ 51603 w 3325564"/>
              <a:gd name="connsiteY8" fmla="*/ 0 h 2367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564" h="2367116">
                <a:moveTo>
                  <a:pt x="51603" y="0"/>
                </a:moveTo>
                <a:lnTo>
                  <a:pt x="3273961" y="0"/>
                </a:lnTo>
                <a:cubicBezTo>
                  <a:pt x="3302461" y="0"/>
                  <a:pt x="3325564" y="23103"/>
                  <a:pt x="3325564" y="51603"/>
                </a:cubicBezTo>
                <a:lnTo>
                  <a:pt x="3325564" y="2315513"/>
                </a:lnTo>
                <a:cubicBezTo>
                  <a:pt x="3325564" y="2344013"/>
                  <a:pt x="3302461" y="2367116"/>
                  <a:pt x="3273961" y="2367116"/>
                </a:cubicBezTo>
                <a:lnTo>
                  <a:pt x="51603" y="2367116"/>
                </a:lnTo>
                <a:cubicBezTo>
                  <a:pt x="23103" y="2367116"/>
                  <a:pt x="0" y="2344013"/>
                  <a:pt x="0" y="2315513"/>
                </a:cubicBezTo>
                <a:lnTo>
                  <a:pt x="0" y="51603"/>
                </a:lnTo>
                <a:cubicBezTo>
                  <a:pt x="0" y="23103"/>
                  <a:pt x="23103" y="0"/>
                  <a:pt x="51603" y="0"/>
                </a:cubicBezTo>
                <a:close/>
              </a:path>
            </a:pathLst>
          </a:custGeom>
        </p:spPr>
        <p:txBody>
          <a:bodyPr wrap="square">
            <a:noAutofit/>
          </a:bodyPr>
          <a:lstStyle/>
          <a:p>
            <a:endParaRPr lang="en-GB" dirty="0"/>
          </a:p>
        </p:txBody>
      </p:sp>
    </p:spTree>
    <p:extLst>
      <p:ext uri="{BB962C8B-B14F-4D97-AF65-F5344CB8AC3E}">
        <p14:creationId xmlns:p14="http://schemas.microsoft.com/office/powerpoint/2010/main" val="21232393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6E71FF3-1C2A-4D4C-A62E-C3AB73DAA992}"/>
              </a:ext>
            </a:extLst>
          </p:cNvPr>
          <p:cNvSpPr>
            <a:spLocks noGrp="1"/>
          </p:cNvSpPr>
          <p:nvPr>
            <p:ph type="pic" sz="quarter" idx="10"/>
          </p:nvPr>
        </p:nvSpPr>
        <p:spPr>
          <a:xfrm>
            <a:off x="6709398" y="0"/>
            <a:ext cx="5482602" cy="6858001"/>
          </a:xfrm>
          <a:custGeom>
            <a:avLst/>
            <a:gdLst>
              <a:gd name="connsiteX0" fmla="*/ 0 w 5139155"/>
              <a:gd name="connsiteY0" fmla="*/ 0 h 6858001"/>
              <a:gd name="connsiteX1" fmla="*/ 5139155 w 5139155"/>
              <a:gd name="connsiteY1" fmla="*/ 0 h 6858001"/>
              <a:gd name="connsiteX2" fmla="*/ 5139155 w 5139155"/>
              <a:gd name="connsiteY2" fmla="*/ 6858001 h 6858001"/>
              <a:gd name="connsiteX3" fmla="*/ 0 w 5139155"/>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5139155" h="6858001">
                <a:moveTo>
                  <a:pt x="0" y="0"/>
                </a:moveTo>
                <a:lnTo>
                  <a:pt x="5139155" y="0"/>
                </a:lnTo>
                <a:lnTo>
                  <a:pt x="5139155" y="6858001"/>
                </a:lnTo>
                <a:lnTo>
                  <a:pt x="0" y="6858001"/>
                </a:lnTo>
                <a:close/>
              </a:path>
            </a:pathLst>
          </a:custGeom>
        </p:spPr>
        <p:txBody>
          <a:bodyPr wrap="square">
            <a:noAutofit/>
          </a:bodyPr>
          <a:lstStyle/>
          <a:p>
            <a:endParaRPr lang="en-US"/>
          </a:p>
        </p:txBody>
      </p:sp>
    </p:spTree>
    <p:extLst>
      <p:ext uri="{BB962C8B-B14F-4D97-AF65-F5344CB8AC3E}">
        <p14:creationId xmlns:p14="http://schemas.microsoft.com/office/powerpoint/2010/main" val="4163409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9BA7DBF-5FF6-461C-AB0A-2C1075F7218E}"/>
              </a:ext>
            </a:extLst>
          </p:cNvPr>
          <p:cNvSpPr>
            <a:spLocks noGrp="1"/>
          </p:cNvSpPr>
          <p:nvPr>
            <p:ph type="pic" sz="quarter" idx="10"/>
          </p:nvPr>
        </p:nvSpPr>
        <p:spPr>
          <a:xfrm>
            <a:off x="0" y="1"/>
            <a:ext cx="12192000" cy="6180083"/>
          </a:xfrm>
          <a:custGeom>
            <a:avLst/>
            <a:gdLst>
              <a:gd name="connsiteX0" fmla="*/ 0 w 12192000"/>
              <a:gd name="connsiteY0" fmla="*/ 0 h 6180083"/>
              <a:gd name="connsiteX1" fmla="*/ 12192000 w 12192000"/>
              <a:gd name="connsiteY1" fmla="*/ 0 h 6180083"/>
              <a:gd name="connsiteX2" fmla="*/ 12192000 w 12192000"/>
              <a:gd name="connsiteY2" fmla="*/ 6180083 h 6180083"/>
              <a:gd name="connsiteX3" fmla="*/ 0 w 12192000"/>
              <a:gd name="connsiteY3" fmla="*/ 6180083 h 6180083"/>
            </a:gdLst>
            <a:ahLst/>
            <a:cxnLst>
              <a:cxn ang="0">
                <a:pos x="connsiteX0" y="connsiteY0"/>
              </a:cxn>
              <a:cxn ang="0">
                <a:pos x="connsiteX1" y="connsiteY1"/>
              </a:cxn>
              <a:cxn ang="0">
                <a:pos x="connsiteX2" y="connsiteY2"/>
              </a:cxn>
              <a:cxn ang="0">
                <a:pos x="connsiteX3" y="connsiteY3"/>
              </a:cxn>
            </a:cxnLst>
            <a:rect l="l" t="t" r="r" b="b"/>
            <a:pathLst>
              <a:path w="12192000" h="6180083">
                <a:moveTo>
                  <a:pt x="0" y="0"/>
                </a:moveTo>
                <a:lnTo>
                  <a:pt x="12192000" y="0"/>
                </a:lnTo>
                <a:lnTo>
                  <a:pt x="12192000" y="6180083"/>
                </a:lnTo>
                <a:lnTo>
                  <a:pt x="0" y="6180083"/>
                </a:lnTo>
                <a:close/>
              </a:path>
            </a:pathLst>
          </a:custGeom>
        </p:spPr>
        <p:txBody>
          <a:bodyPr wrap="square">
            <a:noAutofit/>
          </a:bodyPr>
          <a:lstStyle/>
          <a:p>
            <a:endParaRPr lang="en-GB" dirty="0"/>
          </a:p>
        </p:txBody>
      </p:sp>
    </p:spTree>
    <p:extLst>
      <p:ext uri="{BB962C8B-B14F-4D97-AF65-F5344CB8AC3E}">
        <p14:creationId xmlns:p14="http://schemas.microsoft.com/office/powerpoint/2010/main" val="30065414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5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9E79A48-BB45-453D-8D77-3E0FAADC3E9B}"/>
              </a:ext>
            </a:extLst>
          </p:cNvPr>
          <p:cNvSpPr>
            <a:spLocks noGrp="1"/>
          </p:cNvSpPr>
          <p:nvPr>
            <p:ph type="pic" sz="quarter" idx="10"/>
          </p:nvPr>
        </p:nvSpPr>
        <p:spPr>
          <a:xfrm>
            <a:off x="0" y="5038800"/>
            <a:ext cx="12308114" cy="1819201"/>
          </a:xfrm>
          <a:custGeom>
            <a:avLst/>
            <a:gdLst>
              <a:gd name="connsiteX0" fmla="*/ 0 w 12308114"/>
              <a:gd name="connsiteY0" fmla="*/ 0 h 1819201"/>
              <a:gd name="connsiteX1" fmla="*/ 12308114 w 12308114"/>
              <a:gd name="connsiteY1" fmla="*/ 0 h 1819201"/>
              <a:gd name="connsiteX2" fmla="*/ 12308114 w 12308114"/>
              <a:gd name="connsiteY2" fmla="*/ 1819201 h 1819201"/>
              <a:gd name="connsiteX3" fmla="*/ 0 w 12308114"/>
              <a:gd name="connsiteY3" fmla="*/ 1819201 h 1819201"/>
            </a:gdLst>
            <a:ahLst/>
            <a:cxnLst>
              <a:cxn ang="0">
                <a:pos x="connsiteX0" y="connsiteY0"/>
              </a:cxn>
              <a:cxn ang="0">
                <a:pos x="connsiteX1" y="connsiteY1"/>
              </a:cxn>
              <a:cxn ang="0">
                <a:pos x="connsiteX2" y="connsiteY2"/>
              </a:cxn>
              <a:cxn ang="0">
                <a:pos x="connsiteX3" y="connsiteY3"/>
              </a:cxn>
            </a:cxnLst>
            <a:rect l="l" t="t" r="r" b="b"/>
            <a:pathLst>
              <a:path w="12308114" h="1819201">
                <a:moveTo>
                  <a:pt x="0" y="0"/>
                </a:moveTo>
                <a:lnTo>
                  <a:pt x="12308114" y="0"/>
                </a:lnTo>
                <a:lnTo>
                  <a:pt x="12308114" y="1819201"/>
                </a:lnTo>
                <a:lnTo>
                  <a:pt x="0" y="1819201"/>
                </a:lnTo>
                <a:close/>
              </a:path>
            </a:pathLst>
          </a:custGeom>
        </p:spPr>
        <p:txBody>
          <a:bodyPr wrap="square">
            <a:noAutofit/>
          </a:bodyPr>
          <a:lstStyle/>
          <a:p>
            <a:endParaRPr lang="en-GB"/>
          </a:p>
        </p:txBody>
      </p:sp>
    </p:spTree>
    <p:extLst>
      <p:ext uri="{BB962C8B-B14F-4D97-AF65-F5344CB8AC3E}">
        <p14:creationId xmlns:p14="http://schemas.microsoft.com/office/powerpoint/2010/main" val="3702153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B6D8B01-714F-4B6F-BD82-51833E81E251}"/>
              </a:ext>
            </a:extLst>
          </p:cNvPr>
          <p:cNvSpPr>
            <a:spLocks noGrp="1"/>
          </p:cNvSpPr>
          <p:nvPr>
            <p:ph type="pic" sz="quarter" idx="10"/>
          </p:nvPr>
        </p:nvSpPr>
        <p:spPr>
          <a:xfrm>
            <a:off x="0" y="0"/>
            <a:ext cx="12192000" cy="2519252"/>
          </a:xfrm>
          <a:custGeom>
            <a:avLst/>
            <a:gdLst>
              <a:gd name="connsiteX0" fmla="*/ 0 w 12192000"/>
              <a:gd name="connsiteY0" fmla="*/ 0 h 2519252"/>
              <a:gd name="connsiteX1" fmla="*/ 12192000 w 12192000"/>
              <a:gd name="connsiteY1" fmla="*/ 0 h 2519252"/>
              <a:gd name="connsiteX2" fmla="*/ 12192000 w 12192000"/>
              <a:gd name="connsiteY2" fmla="*/ 2519252 h 2519252"/>
              <a:gd name="connsiteX3" fmla="*/ 0 w 12192000"/>
              <a:gd name="connsiteY3" fmla="*/ 2519252 h 2519252"/>
            </a:gdLst>
            <a:ahLst/>
            <a:cxnLst>
              <a:cxn ang="0">
                <a:pos x="connsiteX0" y="connsiteY0"/>
              </a:cxn>
              <a:cxn ang="0">
                <a:pos x="connsiteX1" y="connsiteY1"/>
              </a:cxn>
              <a:cxn ang="0">
                <a:pos x="connsiteX2" y="connsiteY2"/>
              </a:cxn>
              <a:cxn ang="0">
                <a:pos x="connsiteX3" y="connsiteY3"/>
              </a:cxn>
            </a:cxnLst>
            <a:rect l="l" t="t" r="r" b="b"/>
            <a:pathLst>
              <a:path w="12192000" h="2519252">
                <a:moveTo>
                  <a:pt x="0" y="0"/>
                </a:moveTo>
                <a:lnTo>
                  <a:pt x="12192000" y="0"/>
                </a:lnTo>
                <a:lnTo>
                  <a:pt x="12192000" y="2519252"/>
                </a:lnTo>
                <a:lnTo>
                  <a:pt x="0" y="2519252"/>
                </a:lnTo>
                <a:close/>
              </a:path>
            </a:pathLst>
          </a:custGeom>
        </p:spPr>
        <p:txBody>
          <a:bodyPr wrap="square">
            <a:noAutofit/>
          </a:bodyPr>
          <a:lstStyle/>
          <a:p>
            <a:endParaRPr lang="en-GB"/>
          </a:p>
        </p:txBody>
      </p:sp>
    </p:spTree>
    <p:extLst>
      <p:ext uri="{BB962C8B-B14F-4D97-AF65-F5344CB8AC3E}">
        <p14:creationId xmlns:p14="http://schemas.microsoft.com/office/powerpoint/2010/main" val="3183951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6C2D7CB-DA46-45C8-9098-CB906EFA2393}"/>
              </a:ext>
            </a:extLst>
          </p:cNvPr>
          <p:cNvSpPr>
            <a:spLocks noGrp="1"/>
          </p:cNvSpPr>
          <p:nvPr>
            <p:ph type="pic" sz="quarter" idx="10"/>
          </p:nvPr>
        </p:nvSpPr>
        <p:spPr>
          <a:xfrm>
            <a:off x="-1" y="0"/>
            <a:ext cx="3599543" cy="6858000"/>
          </a:xfrm>
          <a:custGeom>
            <a:avLst/>
            <a:gdLst>
              <a:gd name="connsiteX0" fmla="*/ 0 w 3599543"/>
              <a:gd name="connsiteY0" fmla="*/ 0 h 6858000"/>
              <a:gd name="connsiteX1" fmla="*/ 3599543 w 3599543"/>
              <a:gd name="connsiteY1" fmla="*/ 0 h 6858000"/>
              <a:gd name="connsiteX2" fmla="*/ 3599543 w 3599543"/>
              <a:gd name="connsiteY2" fmla="*/ 6858000 h 6858000"/>
              <a:gd name="connsiteX3" fmla="*/ 0 w 35995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99543" h="6858000">
                <a:moveTo>
                  <a:pt x="0" y="0"/>
                </a:moveTo>
                <a:lnTo>
                  <a:pt x="3599543" y="0"/>
                </a:lnTo>
                <a:lnTo>
                  <a:pt x="3599543" y="6858000"/>
                </a:lnTo>
                <a:lnTo>
                  <a:pt x="0" y="6858000"/>
                </a:lnTo>
                <a:close/>
              </a:path>
            </a:pathLst>
          </a:custGeom>
        </p:spPr>
        <p:txBody>
          <a:bodyPr wrap="square">
            <a:noAutofit/>
          </a:bodyPr>
          <a:lstStyle/>
          <a:p>
            <a:endParaRPr lang="en-GB"/>
          </a:p>
        </p:txBody>
      </p:sp>
    </p:spTree>
    <p:extLst>
      <p:ext uri="{BB962C8B-B14F-4D97-AF65-F5344CB8AC3E}">
        <p14:creationId xmlns:p14="http://schemas.microsoft.com/office/powerpoint/2010/main" val="13458330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5A27DA2-7026-4D8C-80BD-6021D2A94DE6}"/>
              </a:ext>
            </a:extLst>
          </p:cNvPr>
          <p:cNvSpPr>
            <a:spLocks noGrp="1"/>
          </p:cNvSpPr>
          <p:nvPr>
            <p:ph type="pic" sz="quarter" idx="10"/>
          </p:nvPr>
        </p:nvSpPr>
        <p:spPr>
          <a:xfrm>
            <a:off x="0" y="1967388"/>
            <a:ext cx="12192000" cy="3205480"/>
          </a:xfrm>
          <a:custGeom>
            <a:avLst/>
            <a:gdLst>
              <a:gd name="connsiteX0" fmla="*/ 0 w 12192000"/>
              <a:gd name="connsiteY0" fmla="*/ 0 h 3205480"/>
              <a:gd name="connsiteX1" fmla="*/ 12192000 w 12192000"/>
              <a:gd name="connsiteY1" fmla="*/ 0 h 3205480"/>
              <a:gd name="connsiteX2" fmla="*/ 12192000 w 12192000"/>
              <a:gd name="connsiteY2" fmla="*/ 3205480 h 3205480"/>
              <a:gd name="connsiteX3" fmla="*/ 0 w 12192000"/>
              <a:gd name="connsiteY3" fmla="*/ 3205480 h 3205480"/>
            </a:gdLst>
            <a:ahLst/>
            <a:cxnLst>
              <a:cxn ang="0">
                <a:pos x="connsiteX0" y="connsiteY0"/>
              </a:cxn>
              <a:cxn ang="0">
                <a:pos x="connsiteX1" y="connsiteY1"/>
              </a:cxn>
              <a:cxn ang="0">
                <a:pos x="connsiteX2" y="connsiteY2"/>
              </a:cxn>
              <a:cxn ang="0">
                <a:pos x="connsiteX3" y="connsiteY3"/>
              </a:cxn>
            </a:cxnLst>
            <a:rect l="l" t="t" r="r" b="b"/>
            <a:pathLst>
              <a:path w="12192000" h="3205480">
                <a:moveTo>
                  <a:pt x="0" y="0"/>
                </a:moveTo>
                <a:lnTo>
                  <a:pt x="12192000" y="0"/>
                </a:lnTo>
                <a:lnTo>
                  <a:pt x="12192000" y="3205480"/>
                </a:lnTo>
                <a:lnTo>
                  <a:pt x="0" y="3205480"/>
                </a:lnTo>
                <a:close/>
              </a:path>
            </a:pathLst>
          </a:custGeom>
        </p:spPr>
        <p:txBody>
          <a:bodyPr wrap="square">
            <a:noAutofit/>
          </a:bodyPr>
          <a:lstStyle/>
          <a:p>
            <a:endParaRPr lang="en-GB"/>
          </a:p>
        </p:txBody>
      </p:sp>
    </p:spTree>
    <p:extLst>
      <p:ext uri="{BB962C8B-B14F-4D97-AF65-F5344CB8AC3E}">
        <p14:creationId xmlns:p14="http://schemas.microsoft.com/office/powerpoint/2010/main" val="5069924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93D9048-BA52-4D65-966D-5ACD758ACA77}"/>
              </a:ext>
            </a:extLst>
          </p:cNvPr>
          <p:cNvSpPr>
            <a:spLocks noGrp="1"/>
          </p:cNvSpPr>
          <p:nvPr>
            <p:ph type="pic" sz="quarter" idx="10"/>
          </p:nvPr>
        </p:nvSpPr>
        <p:spPr>
          <a:xfrm>
            <a:off x="723900" y="612933"/>
            <a:ext cx="10744200" cy="5632134"/>
          </a:xfrm>
          <a:custGeom>
            <a:avLst/>
            <a:gdLst>
              <a:gd name="connsiteX0" fmla="*/ 0 w 10744200"/>
              <a:gd name="connsiteY0" fmla="*/ 0 h 5632134"/>
              <a:gd name="connsiteX1" fmla="*/ 10744200 w 10744200"/>
              <a:gd name="connsiteY1" fmla="*/ 0 h 5632134"/>
              <a:gd name="connsiteX2" fmla="*/ 10744200 w 10744200"/>
              <a:gd name="connsiteY2" fmla="*/ 5632134 h 5632134"/>
              <a:gd name="connsiteX3" fmla="*/ 0 w 10744200"/>
              <a:gd name="connsiteY3" fmla="*/ 5632134 h 5632134"/>
            </a:gdLst>
            <a:ahLst/>
            <a:cxnLst>
              <a:cxn ang="0">
                <a:pos x="connsiteX0" y="connsiteY0"/>
              </a:cxn>
              <a:cxn ang="0">
                <a:pos x="connsiteX1" y="connsiteY1"/>
              </a:cxn>
              <a:cxn ang="0">
                <a:pos x="connsiteX2" y="connsiteY2"/>
              </a:cxn>
              <a:cxn ang="0">
                <a:pos x="connsiteX3" y="connsiteY3"/>
              </a:cxn>
            </a:cxnLst>
            <a:rect l="l" t="t" r="r" b="b"/>
            <a:pathLst>
              <a:path w="10744200" h="5632134">
                <a:moveTo>
                  <a:pt x="0" y="0"/>
                </a:moveTo>
                <a:lnTo>
                  <a:pt x="10744200" y="0"/>
                </a:lnTo>
                <a:lnTo>
                  <a:pt x="10744200" y="5632134"/>
                </a:lnTo>
                <a:lnTo>
                  <a:pt x="0" y="5632134"/>
                </a:lnTo>
                <a:close/>
              </a:path>
            </a:pathLst>
          </a:custGeom>
        </p:spPr>
        <p:txBody>
          <a:bodyPr wrap="square">
            <a:noAutofit/>
          </a:bodyPr>
          <a:lstStyle/>
          <a:p>
            <a:endParaRPr lang="en-US"/>
          </a:p>
        </p:txBody>
      </p:sp>
    </p:spTree>
    <p:extLst>
      <p:ext uri="{BB962C8B-B14F-4D97-AF65-F5344CB8AC3E}">
        <p14:creationId xmlns:p14="http://schemas.microsoft.com/office/powerpoint/2010/main" val="35245403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6C05CD3-73CE-4A08-BC92-C0F456CF8104}"/>
              </a:ext>
            </a:extLst>
          </p:cNvPr>
          <p:cNvSpPr>
            <a:spLocks noGrp="1"/>
          </p:cNvSpPr>
          <p:nvPr>
            <p:ph type="pic" sz="quarter" idx="10"/>
          </p:nvPr>
        </p:nvSpPr>
        <p:spPr>
          <a:xfrm>
            <a:off x="0" y="0"/>
            <a:ext cx="12192000" cy="5751871"/>
          </a:xfrm>
          <a:custGeom>
            <a:avLst/>
            <a:gdLst>
              <a:gd name="connsiteX0" fmla="*/ 0 w 12192000"/>
              <a:gd name="connsiteY0" fmla="*/ 0 h 5751871"/>
              <a:gd name="connsiteX1" fmla="*/ 12192000 w 12192000"/>
              <a:gd name="connsiteY1" fmla="*/ 0 h 5751871"/>
              <a:gd name="connsiteX2" fmla="*/ 12192000 w 12192000"/>
              <a:gd name="connsiteY2" fmla="*/ 5751871 h 5751871"/>
              <a:gd name="connsiteX3" fmla="*/ 0 w 12192000"/>
              <a:gd name="connsiteY3" fmla="*/ 5751871 h 5751871"/>
            </a:gdLst>
            <a:ahLst/>
            <a:cxnLst>
              <a:cxn ang="0">
                <a:pos x="connsiteX0" y="connsiteY0"/>
              </a:cxn>
              <a:cxn ang="0">
                <a:pos x="connsiteX1" y="connsiteY1"/>
              </a:cxn>
              <a:cxn ang="0">
                <a:pos x="connsiteX2" y="connsiteY2"/>
              </a:cxn>
              <a:cxn ang="0">
                <a:pos x="connsiteX3" y="connsiteY3"/>
              </a:cxn>
            </a:cxnLst>
            <a:rect l="l" t="t" r="r" b="b"/>
            <a:pathLst>
              <a:path w="12192000" h="5751871">
                <a:moveTo>
                  <a:pt x="0" y="0"/>
                </a:moveTo>
                <a:lnTo>
                  <a:pt x="12192000" y="0"/>
                </a:lnTo>
                <a:lnTo>
                  <a:pt x="12192000" y="5751871"/>
                </a:lnTo>
                <a:lnTo>
                  <a:pt x="0" y="5751871"/>
                </a:lnTo>
                <a:close/>
              </a:path>
            </a:pathLst>
          </a:custGeom>
        </p:spPr>
        <p:txBody>
          <a:bodyPr wrap="square">
            <a:noAutofit/>
          </a:bodyPr>
          <a:lstStyle/>
          <a:p>
            <a:endParaRPr lang="en-US"/>
          </a:p>
        </p:txBody>
      </p:sp>
    </p:spTree>
    <p:extLst>
      <p:ext uri="{BB962C8B-B14F-4D97-AF65-F5344CB8AC3E}">
        <p14:creationId xmlns:p14="http://schemas.microsoft.com/office/powerpoint/2010/main" val="28951091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4324609-393E-4107-9D50-07853229492C}"/>
              </a:ext>
            </a:extLst>
          </p:cNvPr>
          <p:cNvSpPr>
            <a:spLocks noGrp="1"/>
          </p:cNvSpPr>
          <p:nvPr>
            <p:ph type="pic" sz="quarter" idx="10"/>
          </p:nvPr>
        </p:nvSpPr>
        <p:spPr>
          <a:xfrm>
            <a:off x="0" y="-19772"/>
            <a:ext cx="12192000" cy="2526550"/>
          </a:xfrm>
          <a:custGeom>
            <a:avLst/>
            <a:gdLst>
              <a:gd name="connsiteX0" fmla="*/ 0 w 12192000"/>
              <a:gd name="connsiteY0" fmla="*/ 0 h 2526550"/>
              <a:gd name="connsiteX1" fmla="*/ 12192000 w 12192000"/>
              <a:gd name="connsiteY1" fmla="*/ 0 h 2526550"/>
              <a:gd name="connsiteX2" fmla="*/ 12192000 w 12192000"/>
              <a:gd name="connsiteY2" fmla="*/ 2526550 h 2526550"/>
              <a:gd name="connsiteX3" fmla="*/ 0 w 12192000"/>
              <a:gd name="connsiteY3" fmla="*/ 2526550 h 2526550"/>
            </a:gdLst>
            <a:ahLst/>
            <a:cxnLst>
              <a:cxn ang="0">
                <a:pos x="connsiteX0" y="connsiteY0"/>
              </a:cxn>
              <a:cxn ang="0">
                <a:pos x="connsiteX1" y="connsiteY1"/>
              </a:cxn>
              <a:cxn ang="0">
                <a:pos x="connsiteX2" y="connsiteY2"/>
              </a:cxn>
              <a:cxn ang="0">
                <a:pos x="connsiteX3" y="connsiteY3"/>
              </a:cxn>
            </a:cxnLst>
            <a:rect l="l" t="t" r="r" b="b"/>
            <a:pathLst>
              <a:path w="12192000" h="2526550">
                <a:moveTo>
                  <a:pt x="0" y="0"/>
                </a:moveTo>
                <a:lnTo>
                  <a:pt x="12192000" y="0"/>
                </a:lnTo>
                <a:lnTo>
                  <a:pt x="12192000" y="2526550"/>
                </a:lnTo>
                <a:lnTo>
                  <a:pt x="0" y="2526550"/>
                </a:lnTo>
                <a:close/>
              </a:path>
            </a:pathLst>
          </a:custGeom>
        </p:spPr>
        <p:txBody>
          <a:bodyPr wrap="square">
            <a:noAutofit/>
          </a:bodyPr>
          <a:lstStyle/>
          <a:p>
            <a:endParaRPr lang="en-US"/>
          </a:p>
        </p:txBody>
      </p:sp>
    </p:spTree>
    <p:extLst>
      <p:ext uri="{BB962C8B-B14F-4D97-AF65-F5344CB8AC3E}">
        <p14:creationId xmlns:p14="http://schemas.microsoft.com/office/powerpoint/2010/main" val="34009686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0_Title Slide">
    <p:spTree>
      <p:nvGrpSpPr>
        <p:cNvPr id="1" name=""/>
        <p:cNvGrpSpPr/>
        <p:nvPr/>
      </p:nvGrpSpPr>
      <p:grpSpPr>
        <a:xfrm>
          <a:off x="0" y="0"/>
          <a:ext cx="0" cy="0"/>
          <a:chOff x="0" y="0"/>
          <a:chExt cx="0" cy="0"/>
        </a:xfrm>
      </p:grpSpPr>
      <p:sp>
        <p:nvSpPr>
          <p:cNvPr id="4" name="Picture Placeholder 8"/>
          <p:cNvSpPr>
            <a:spLocks noGrp="1"/>
          </p:cNvSpPr>
          <p:nvPr>
            <p:ph type="pic" sz="quarter" idx="10"/>
          </p:nvPr>
        </p:nvSpPr>
        <p:spPr>
          <a:xfrm>
            <a:off x="0" y="-1"/>
            <a:ext cx="12192000" cy="5751872"/>
          </a:xfrm>
          <a:prstGeom prst="rect">
            <a:avLst/>
          </a:prstGeom>
        </p:spPr>
        <p:txBody>
          <a:bodyPr/>
          <a:lstStyle>
            <a:lvl1pPr marL="0" indent="0" algn="ctr">
              <a:buNone/>
              <a:defRPr sz="2000">
                <a:solidFill>
                  <a:schemeClr val="tx1">
                    <a:lumMod val="50000"/>
                    <a:lumOff val="50000"/>
                  </a:schemeClr>
                </a:solidFill>
              </a:defRPr>
            </a:lvl1pPr>
          </a:lstStyle>
          <a:p>
            <a:endParaRPr lang="id-ID"/>
          </a:p>
        </p:txBody>
      </p:sp>
      <p:sp>
        <p:nvSpPr>
          <p:cNvPr id="8" name="Picture Placeholder 7"/>
          <p:cNvSpPr>
            <a:spLocks noGrp="1"/>
          </p:cNvSpPr>
          <p:nvPr>
            <p:ph type="pic" sz="quarter" idx="11"/>
          </p:nvPr>
        </p:nvSpPr>
        <p:spPr>
          <a:xfrm>
            <a:off x="6535738" y="1362075"/>
            <a:ext cx="6961187" cy="4389796"/>
          </a:xfrm>
          <a:prstGeom prst="rect">
            <a:avLst/>
          </a:prstGeom>
          <a:effectLst>
            <a:innerShdw blurRad="114300">
              <a:prstClr val="black"/>
            </a:innerShdw>
          </a:effectLst>
        </p:spPr>
        <p:txBody>
          <a:bodyPr/>
          <a:lstStyle>
            <a:lvl1pPr marL="0" indent="0" algn="ctr">
              <a:buNone/>
              <a:defRPr sz="2000">
                <a:solidFill>
                  <a:schemeClr val="tx1">
                    <a:lumMod val="50000"/>
                    <a:lumOff val="50000"/>
                  </a:schemeClr>
                </a:solidFill>
              </a:defRPr>
            </a:lvl1pPr>
          </a:lstStyle>
          <a:p>
            <a:endParaRPr lang="id-ID"/>
          </a:p>
        </p:txBody>
      </p:sp>
    </p:spTree>
    <p:extLst>
      <p:ext uri="{BB962C8B-B14F-4D97-AF65-F5344CB8AC3E}">
        <p14:creationId xmlns:p14="http://schemas.microsoft.com/office/powerpoint/2010/main" val="10980501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8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68620DE4-8390-4AF5-8AAF-1FC533F80E6E}"/>
              </a:ext>
            </a:extLst>
          </p:cNvPr>
          <p:cNvSpPr>
            <a:spLocks noGrp="1"/>
          </p:cNvSpPr>
          <p:nvPr>
            <p:ph type="pic" sz="quarter" idx="10" hasCustomPrompt="1"/>
          </p:nvPr>
        </p:nvSpPr>
        <p:spPr>
          <a:xfrm>
            <a:off x="0" y="1"/>
            <a:ext cx="12192000" cy="4638559"/>
          </a:xfrm>
          <a:custGeom>
            <a:avLst/>
            <a:gdLst>
              <a:gd name="connsiteX0" fmla="*/ 0 w 19477038"/>
              <a:gd name="connsiteY0" fmla="*/ 0 h 7421694"/>
              <a:gd name="connsiteX1" fmla="*/ 19477038 w 19477038"/>
              <a:gd name="connsiteY1" fmla="*/ 0 h 7421694"/>
              <a:gd name="connsiteX2" fmla="*/ 19477038 w 19477038"/>
              <a:gd name="connsiteY2" fmla="*/ 7421694 h 7421694"/>
              <a:gd name="connsiteX3" fmla="*/ 0 w 19477038"/>
              <a:gd name="connsiteY3" fmla="*/ 7421694 h 7421694"/>
            </a:gdLst>
            <a:ahLst/>
            <a:cxnLst>
              <a:cxn ang="0">
                <a:pos x="connsiteX0" y="connsiteY0"/>
              </a:cxn>
              <a:cxn ang="0">
                <a:pos x="connsiteX1" y="connsiteY1"/>
              </a:cxn>
              <a:cxn ang="0">
                <a:pos x="connsiteX2" y="connsiteY2"/>
              </a:cxn>
              <a:cxn ang="0">
                <a:pos x="connsiteX3" y="connsiteY3"/>
              </a:cxn>
            </a:cxnLst>
            <a:rect l="l" t="t" r="r" b="b"/>
            <a:pathLst>
              <a:path w="19477038" h="7421694">
                <a:moveTo>
                  <a:pt x="0" y="0"/>
                </a:moveTo>
                <a:lnTo>
                  <a:pt x="19477038" y="0"/>
                </a:lnTo>
                <a:lnTo>
                  <a:pt x="19477038" y="7421694"/>
                </a:lnTo>
                <a:lnTo>
                  <a:pt x="0" y="7421694"/>
                </a:lnTo>
                <a:close/>
              </a:path>
            </a:pathLst>
          </a:custGeom>
        </p:spPr>
        <p:txBody>
          <a:bodyPr wrap="square">
            <a:noAutofit/>
          </a:bodyPr>
          <a:lstStyle>
            <a:lvl1pPr marL="0" marR="0" indent="0" algn="l" defTabSz="912971" rtl="0" eaLnBrk="1" fontAlgn="auto" latinLnBrk="0" hangingPunct="1">
              <a:lnSpc>
                <a:spcPct val="90000"/>
              </a:lnSpc>
              <a:spcBef>
                <a:spcPts val="999"/>
              </a:spcBef>
              <a:spcAft>
                <a:spcPts val="0"/>
              </a:spcAft>
              <a:buClrTx/>
              <a:buSzTx/>
              <a:buFont typeface="Arial" panose="020B0604020202020204" pitchFamily="34" charset="0"/>
              <a:buNone/>
              <a:tabLst/>
              <a:defRPr sz="1500">
                <a:solidFill>
                  <a:schemeClr val="bg1">
                    <a:lumMod val="75000"/>
                  </a:schemeClr>
                </a:solidFill>
              </a:defRPr>
            </a:lvl1pPr>
          </a:lstStyle>
          <a:p>
            <a:pPr marL="0" marR="0" lvl="0" indent="0" algn="l" defTabSz="912971" rtl="0" eaLnBrk="1" fontAlgn="auto" latinLnBrk="0" hangingPunct="1">
              <a:lnSpc>
                <a:spcPct val="90000"/>
              </a:lnSpc>
              <a:spcBef>
                <a:spcPts val="999"/>
              </a:spcBef>
              <a:spcAft>
                <a:spcPts val="0"/>
              </a:spcAft>
              <a:buClrTx/>
              <a:buSzTx/>
              <a:buFont typeface="Arial" panose="020B0604020202020204" pitchFamily="34" charset="0"/>
              <a:buNone/>
              <a:tabLst/>
              <a:defRPr/>
            </a:pPr>
            <a:r>
              <a:rPr lang="en-US" dirty="0"/>
              <a:t>Image placeholder</a:t>
            </a:r>
          </a:p>
          <a:p>
            <a:endParaRPr lang="en-US" dirty="0"/>
          </a:p>
        </p:txBody>
      </p:sp>
      <p:sp>
        <p:nvSpPr>
          <p:cNvPr id="7" name="Picture Placeholder 10">
            <a:extLst>
              <a:ext uri="{FF2B5EF4-FFF2-40B4-BE49-F238E27FC236}">
                <a16:creationId xmlns:a16="http://schemas.microsoft.com/office/drawing/2014/main" id="{0EE1AD81-7658-45B8-83E5-79DBD552E978}"/>
              </a:ext>
            </a:extLst>
          </p:cNvPr>
          <p:cNvSpPr>
            <a:spLocks noGrp="1"/>
          </p:cNvSpPr>
          <p:nvPr>
            <p:ph type="pic" sz="quarter" idx="12" hasCustomPrompt="1"/>
          </p:nvPr>
        </p:nvSpPr>
        <p:spPr>
          <a:xfrm>
            <a:off x="5051298" y="1147435"/>
            <a:ext cx="2093975" cy="4547722"/>
          </a:xfrm>
          <a:custGeom>
            <a:avLst/>
            <a:gdLst>
              <a:gd name="connsiteX0" fmla="*/ 195352 w 2086425"/>
              <a:gd name="connsiteY0" fmla="*/ 0 h 4549458"/>
              <a:gd name="connsiteX1" fmla="*/ 450507 w 2086425"/>
              <a:gd name="connsiteY1" fmla="*/ 0 h 4549458"/>
              <a:gd name="connsiteX2" fmla="*/ 450507 w 2086425"/>
              <a:gd name="connsiteY2" fmla="*/ 14564 h 4549458"/>
              <a:gd name="connsiteX3" fmla="*/ 606282 w 2086425"/>
              <a:gd name="connsiteY3" fmla="*/ 170339 h 4549458"/>
              <a:gd name="connsiteX4" fmla="*/ 1482976 w 2086425"/>
              <a:gd name="connsiteY4" fmla="*/ 170339 h 4549458"/>
              <a:gd name="connsiteX5" fmla="*/ 1638751 w 2086425"/>
              <a:gd name="connsiteY5" fmla="*/ 14564 h 4549458"/>
              <a:gd name="connsiteX6" fmla="*/ 1638751 w 2086425"/>
              <a:gd name="connsiteY6" fmla="*/ 0 h 4549458"/>
              <a:gd name="connsiteX7" fmla="*/ 1891073 w 2086425"/>
              <a:gd name="connsiteY7" fmla="*/ 0 h 4549458"/>
              <a:gd name="connsiteX8" fmla="*/ 2086425 w 2086425"/>
              <a:gd name="connsiteY8" fmla="*/ 195352 h 4549458"/>
              <a:gd name="connsiteX9" fmla="*/ 2086425 w 2086425"/>
              <a:gd name="connsiteY9" fmla="*/ 4354106 h 4549458"/>
              <a:gd name="connsiteX10" fmla="*/ 1891073 w 2086425"/>
              <a:gd name="connsiteY10" fmla="*/ 4549458 h 4549458"/>
              <a:gd name="connsiteX11" fmla="*/ 195352 w 2086425"/>
              <a:gd name="connsiteY11" fmla="*/ 4549458 h 4549458"/>
              <a:gd name="connsiteX12" fmla="*/ 0 w 2086425"/>
              <a:gd name="connsiteY12" fmla="*/ 4354106 h 4549458"/>
              <a:gd name="connsiteX13" fmla="*/ 0 w 2086425"/>
              <a:gd name="connsiteY13" fmla="*/ 195352 h 4549458"/>
              <a:gd name="connsiteX14" fmla="*/ 195352 w 2086425"/>
              <a:gd name="connsiteY14" fmla="*/ 0 h 454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86425" h="4549458">
                <a:moveTo>
                  <a:pt x="195352" y="0"/>
                </a:moveTo>
                <a:lnTo>
                  <a:pt x="450507" y="0"/>
                </a:lnTo>
                <a:lnTo>
                  <a:pt x="450507" y="14564"/>
                </a:lnTo>
                <a:cubicBezTo>
                  <a:pt x="450507" y="100596"/>
                  <a:pt x="520250" y="170339"/>
                  <a:pt x="606282" y="170339"/>
                </a:cubicBezTo>
                <a:lnTo>
                  <a:pt x="1482976" y="170339"/>
                </a:lnTo>
                <a:cubicBezTo>
                  <a:pt x="1569008" y="170339"/>
                  <a:pt x="1638751" y="100596"/>
                  <a:pt x="1638751" y="14564"/>
                </a:cubicBezTo>
                <a:lnTo>
                  <a:pt x="1638751" y="0"/>
                </a:lnTo>
                <a:lnTo>
                  <a:pt x="1891073" y="0"/>
                </a:lnTo>
                <a:cubicBezTo>
                  <a:pt x="1998963" y="0"/>
                  <a:pt x="2086425" y="87462"/>
                  <a:pt x="2086425" y="195352"/>
                </a:cubicBezTo>
                <a:lnTo>
                  <a:pt x="2086425" y="4354106"/>
                </a:lnTo>
                <a:cubicBezTo>
                  <a:pt x="2086425" y="4461996"/>
                  <a:pt x="1998963" y="4549458"/>
                  <a:pt x="1891073" y="4549458"/>
                </a:cubicBezTo>
                <a:lnTo>
                  <a:pt x="195352" y="4549458"/>
                </a:lnTo>
                <a:cubicBezTo>
                  <a:pt x="87462" y="4549458"/>
                  <a:pt x="0" y="4461996"/>
                  <a:pt x="0" y="4354106"/>
                </a:cubicBezTo>
                <a:lnTo>
                  <a:pt x="0" y="195352"/>
                </a:lnTo>
                <a:cubicBezTo>
                  <a:pt x="0" y="87462"/>
                  <a:pt x="87462" y="0"/>
                  <a:pt x="195352" y="0"/>
                </a:cubicBezTo>
                <a:close/>
              </a:path>
            </a:pathLst>
          </a:custGeom>
          <a:noFill/>
        </p:spPr>
        <p:txBody>
          <a:bodyPr wrap="square">
            <a:noAutofit/>
          </a:bodyPr>
          <a:lstStyle>
            <a:lvl1pPr marL="0" marR="0" indent="0" algn="l" defTabSz="912971" rtl="0" eaLnBrk="1" fontAlgn="auto" latinLnBrk="0" hangingPunct="1">
              <a:lnSpc>
                <a:spcPct val="90000"/>
              </a:lnSpc>
              <a:spcBef>
                <a:spcPts val="999"/>
              </a:spcBef>
              <a:spcAft>
                <a:spcPts val="0"/>
              </a:spcAft>
              <a:buClrTx/>
              <a:buSzTx/>
              <a:buFont typeface="Arial" panose="020B0604020202020204" pitchFamily="34" charset="0"/>
              <a:buNone/>
              <a:tabLst/>
              <a:defRPr sz="1500">
                <a:solidFill>
                  <a:schemeClr val="bg1">
                    <a:lumMod val="75000"/>
                  </a:schemeClr>
                </a:solidFill>
              </a:defRPr>
            </a:lvl1pPr>
          </a:lstStyle>
          <a:p>
            <a:r>
              <a:rPr lang="en-US" dirty="0"/>
              <a:t>Image placeholder</a:t>
            </a:r>
          </a:p>
        </p:txBody>
      </p:sp>
    </p:spTree>
    <p:extLst>
      <p:ext uri="{BB962C8B-B14F-4D97-AF65-F5344CB8AC3E}">
        <p14:creationId xmlns:p14="http://schemas.microsoft.com/office/powerpoint/2010/main" val="1678634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3257551" cy="6858000"/>
          </a:xfrm>
          <a:prstGeom prst="rect">
            <a:avLst/>
          </a:prstGeom>
        </p:spPr>
        <p:txBody>
          <a:bodyPr/>
          <a:lstStyle>
            <a:lvl1pPr marL="0" indent="0" algn="ctr">
              <a:buNone/>
              <a:defRPr>
                <a:solidFill>
                  <a:schemeClr val="tx1">
                    <a:lumMod val="65000"/>
                    <a:lumOff val="35000"/>
                  </a:schemeClr>
                </a:solidFill>
              </a:defRPr>
            </a:lvl1pPr>
          </a:lstStyle>
          <a:p>
            <a:endParaRPr lang="id-ID"/>
          </a:p>
        </p:txBody>
      </p:sp>
      <p:sp>
        <p:nvSpPr>
          <p:cNvPr id="3" name="Rectangle 2"/>
          <p:cNvSpPr/>
          <p:nvPr userDrawn="1"/>
        </p:nvSpPr>
        <p:spPr>
          <a:xfrm>
            <a:off x="3257551" y="0"/>
            <a:ext cx="3190546"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id-ID"/>
          </a:p>
        </p:txBody>
      </p:sp>
    </p:spTree>
    <p:extLst>
      <p:ext uri="{BB962C8B-B14F-4D97-AF65-F5344CB8AC3E}">
        <p14:creationId xmlns:p14="http://schemas.microsoft.com/office/powerpoint/2010/main" val="3813873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FDE81EAB-D343-4CA3-9193-170BE84E6D49}"/>
              </a:ext>
            </a:extLst>
          </p:cNvPr>
          <p:cNvSpPr>
            <a:spLocks noGrp="1"/>
          </p:cNvSpPr>
          <p:nvPr>
            <p:ph type="pic" sz="quarter" idx="11"/>
          </p:nvPr>
        </p:nvSpPr>
        <p:spPr>
          <a:xfrm>
            <a:off x="3858720" y="2851957"/>
            <a:ext cx="1066080" cy="1066080"/>
          </a:xfrm>
          <a:custGeom>
            <a:avLst/>
            <a:gdLst>
              <a:gd name="connsiteX0" fmla="*/ 618122 w 1236244"/>
              <a:gd name="connsiteY0" fmla="*/ 0 h 1236244"/>
              <a:gd name="connsiteX1" fmla="*/ 1236244 w 1236244"/>
              <a:gd name="connsiteY1" fmla="*/ 618122 h 1236244"/>
              <a:gd name="connsiteX2" fmla="*/ 618122 w 1236244"/>
              <a:gd name="connsiteY2" fmla="*/ 1236244 h 1236244"/>
              <a:gd name="connsiteX3" fmla="*/ 0 w 1236244"/>
              <a:gd name="connsiteY3" fmla="*/ 618122 h 1236244"/>
              <a:gd name="connsiteX4" fmla="*/ 618122 w 1236244"/>
              <a:gd name="connsiteY4" fmla="*/ 0 h 1236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44" h="1236244">
                <a:moveTo>
                  <a:pt x="618122" y="0"/>
                </a:moveTo>
                <a:cubicBezTo>
                  <a:pt x="959501" y="0"/>
                  <a:pt x="1236244" y="276743"/>
                  <a:pt x="1236244" y="618122"/>
                </a:cubicBezTo>
                <a:cubicBezTo>
                  <a:pt x="1236244" y="959501"/>
                  <a:pt x="959501" y="1236244"/>
                  <a:pt x="618122" y="1236244"/>
                </a:cubicBezTo>
                <a:cubicBezTo>
                  <a:pt x="276743" y="1236244"/>
                  <a:pt x="0" y="959501"/>
                  <a:pt x="0" y="618122"/>
                </a:cubicBezTo>
                <a:cubicBezTo>
                  <a:pt x="0" y="276743"/>
                  <a:pt x="276743" y="0"/>
                  <a:pt x="618122" y="0"/>
                </a:cubicBezTo>
                <a:close/>
              </a:path>
            </a:pathLst>
          </a:custGeom>
          <a:solidFill>
            <a:schemeClr val="bg1">
              <a:lumMod val="95000"/>
            </a:schemeClr>
          </a:solidFill>
        </p:spPr>
        <p:txBody>
          <a:bodyPr wrap="square" anchor="ctr">
            <a:noAutofit/>
          </a:bodyPr>
          <a:lstStyle>
            <a:lvl1pPr marL="0" indent="0" algn="ctr">
              <a:buNone/>
              <a:defRPr sz="2000"/>
            </a:lvl1pPr>
          </a:lstStyle>
          <a:p>
            <a:endParaRPr lang="en-US" dirty="0"/>
          </a:p>
        </p:txBody>
      </p:sp>
      <p:sp>
        <p:nvSpPr>
          <p:cNvPr id="12" name="Picture Placeholder 11">
            <a:extLst>
              <a:ext uri="{FF2B5EF4-FFF2-40B4-BE49-F238E27FC236}">
                <a16:creationId xmlns:a16="http://schemas.microsoft.com/office/drawing/2014/main" id="{6FD985B1-4F25-464B-861B-958E51D31678}"/>
              </a:ext>
            </a:extLst>
          </p:cNvPr>
          <p:cNvSpPr>
            <a:spLocks noGrp="1"/>
          </p:cNvSpPr>
          <p:nvPr>
            <p:ph type="pic" sz="quarter" idx="12"/>
          </p:nvPr>
        </p:nvSpPr>
        <p:spPr>
          <a:xfrm>
            <a:off x="3858720" y="4433914"/>
            <a:ext cx="1066080" cy="1066080"/>
          </a:xfrm>
          <a:custGeom>
            <a:avLst/>
            <a:gdLst>
              <a:gd name="connsiteX0" fmla="*/ 618122 w 1236244"/>
              <a:gd name="connsiteY0" fmla="*/ 0 h 1236244"/>
              <a:gd name="connsiteX1" fmla="*/ 1236244 w 1236244"/>
              <a:gd name="connsiteY1" fmla="*/ 618122 h 1236244"/>
              <a:gd name="connsiteX2" fmla="*/ 618122 w 1236244"/>
              <a:gd name="connsiteY2" fmla="*/ 1236244 h 1236244"/>
              <a:gd name="connsiteX3" fmla="*/ 0 w 1236244"/>
              <a:gd name="connsiteY3" fmla="*/ 618122 h 1236244"/>
              <a:gd name="connsiteX4" fmla="*/ 618122 w 1236244"/>
              <a:gd name="connsiteY4" fmla="*/ 0 h 1236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44" h="1236244">
                <a:moveTo>
                  <a:pt x="618122" y="0"/>
                </a:moveTo>
                <a:cubicBezTo>
                  <a:pt x="959501" y="0"/>
                  <a:pt x="1236244" y="276743"/>
                  <a:pt x="1236244" y="618122"/>
                </a:cubicBezTo>
                <a:cubicBezTo>
                  <a:pt x="1236244" y="959501"/>
                  <a:pt x="959501" y="1236244"/>
                  <a:pt x="618122" y="1236244"/>
                </a:cubicBezTo>
                <a:cubicBezTo>
                  <a:pt x="276743" y="1236244"/>
                  <a:pt x="0" y="959501"/>
                  <a:pt x="0" y="618122"/>
                </a:cubicBezTo>
                <a:cubicBezTo>
                  <a:pt x="0" y="276743"/>
                  <a:pt x="276743" y="0"/>
                  <a:pt x="618122" y="0"/>
                </a:cubicBezTo>
                <a:close/>
              </a:path>
            </a:pathLst>
          </a:custGeom>
          <a:solidFill>
            <a:schemeClr val="bg1">
              <a:lumMod val="95000"/>
            </a:schemeClr>
          </a:solidFill>
        </p:spPr>
        <p:txBody>
          <a:bodyPr wrap="square" anchor="ctr">
            <a:noAutofit/>
          </a:bodyPr>
          <a:lstStyle>
            <a:lvl1pPr marL="0" indent="0" algn="ctr">
              <a:buNone/>
              <a:defRPr sz="2000"/>
            </a:lvl1pPr>
          </a:lstStyle>
          <a:p>
            <a:endParaRPr lang="en-US"/>
          </a:p>
        </p:txBody>
      </p:sp>
      <p:sp>
        <p:nvSpPr>
          <p:cNvPr id="13" name="Picture Placeholder 12">
            <a:extLst>
              <a:ext uri="{FF2B5EF4-FFF2-40B4-BE49-F238E27FC236}">
                <a16:creationId xmlns:a16="http://schemas.microsoft.com/office/drawing/2014/main" id="{818C5232-BF57-49B6-9250-ED9299B31DCB}"/>
              </a:ext>
            </a:extLst>
          </p:cNvPr>
          <p:cNvSpPr>
            <a:spLocks noGrp="1"/>
          </p:cNvSpPr>
          <p:nvPr>
            <p:ph type="pic" sz="quarter" idx="13"/>
          </p:nvPr>
        </p:nvSpPr>
        <p:spPr>
          <a:xfrm>
            <a:off x="7545709" y="1270000"/>
            <a:ext cx="1066080" cy="1066080"/>
          </a:xfrm>
          <a:custGeom>
            <a:avLst/>
            <a:gdLst>
              <a:gd name="connsiteX0" fmla="*/ 618122 w 1236244"/>
              <a:gd name="connsiteY0" fmla="*/ 0 h 1236244"/>
              <a:gd name="connsiteX1" fmla="*/ 1236244 w 1236244"/>
              <a:gd name="connsiteY1" fmla="*/ 618122 h 1236244"/>
              <a:gd name="connsiteX2" fmla="*/ 618122 w 1236244"/>
              <a:gd name="connsiteY2" fmla="*/ 1236244 h 1236244"/>
              <a:gd name="connsiteX3" fmla="*/ 0 w 1236244"/>
              <a:gd name="connsiteY3" fmla="*/ 618122 h 1236244"/>
              <a:gd name="connsiteX4" fmla="*/ 618122 w 1236244"/>
              <a:gd name="connsiteY4" fmla="*/ 0 h 1236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44" h="1236244">
                <a:moveTo>
                  <a:pt x="618122" y="0"/>
                </a:moveTo>
                <a:cubicBezTo>
                  <a:pt x="959501" y="0"/>
                  <a:pt x="1236244" y="276743"/>
                  <a:pt x="1236244" y="618122"/>
                </a:cubicBezTo>
                <a:cubicBezTo>
                  <a:pt x="1236244" y="959501"/>
                  <a:pt x="959501" y="1236244"/>
                  <a:pt x="618122" y="1236244"/>
                </a:cubicBezTo>
                <a:cubicBezTo>
                  <a:pt x="276743" y="1236244"/>
                  <a:pt x="0" y="959501"/>
                  <a:pt x="0" y="618122"/>
                </a:cubicBezTo>
                <a:cubicBezTo>
                  <a:pt x="0" y="276743"/>
                  <a:pt x="276743" y="0"/>
                  <a:pt x="618122" y="0"/>
                </a:cubicBezTo>
                <a:close/>
              </a:path>
            </a:pathLst>
          </a:custGeom>
          <a:solidFill>
            <a:schemeClr val="bg1">
              <a:lumMod val="95000"/>
            </a:schemeClr>
          </a:solidFill>
        </p:spPr>
        <p:txBody>
          <a:bodyPr wrap="square" anchor="ctr">
            <a:noAutofit/>
          </a:bodyPr>
          <a:lstStyle>
            <a:lvl1pPr marL="0" indent="0" algn="ctr">
              <a:buNone/>
              <a:defRPr sz="2000"/>
            </a:lvl1pPr>
          </a:lstStyle>
          <a:p>
            <a:endParaRPr lang="en-US"/>
          </a:p>
        </p:txBody>
      </p:sp>
      <p:sp>
        <p:nvSpPr>
          <p:cNvPr id="14" name="Picture Placeholder 13">
            <a:extLst>
              <a:ext uri="{FF2B5EF4-FFF2-40B4-BE49-F238E27FC236}">
                <a16:creationId xmlns:a16="http://schemas.microsoft.com/office/drawing/2014/main" id="{4E6ECB0A-F874-4036-A7DF-5E8CF670C8F7}"/>
              </a:ext>
            </a:extLst>
          </p:cNvPr>
          <p:cNvSpPr>
            <a:spLocks noGrp="1"/>
          </p:cNvSpPr>
          <p:nvPr>
            <p:ph type="pic" sz="quarter" idx="14"/>
          </p:nvPr>
        </p:nvSpPr>
        <p:spPr>
          <a:xfrm>
            <a:off x="7545709" y="2851957"/>
            <a:ext cx="1066080" cy="1066080"/>
          </a:xfrm>
          <a:custGeom>
            <a:avLst/>
            <a:gdLst>
              <a:gd name="connsiteX0" fmla="*/ 618122 w 1236244"/>
              <a:gd name="connsiteY0" fmla="*/ 0 h 1236244"/>
              <a:gd name="connsiteX1" fmla="*/ 1236244 w 1236244"/>
              <a:gd name="connsiteY1" fmla="*/ 618122 h 1236244"/>
              <a:gd name="connsiteX2" fmla="*/ 618122 w 1236244"/>
              <a:gd name="connsiteY2" fmla="*/ 1236244 h 1236244"/>
              <a:gd name="connsiteX3" fmla="*/ 0 w 1236244"/>
              <a:gd name="connsiteY3" fmla="*/ 618122 h 1236244"/>
              <a:gd name="connsiteX4" fmla="*/ 618122 w 1236244"/>
              <a:gd name="connsiteY4" fmla="*/ 0 h 1236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44" h="1236244">
                <a:moveTo>
                  <a:pt x="618122" y="0"/>
                </a:moveTo>
                <a:cubicBezTo>
                  <a:pt x="959501" y="0"/>
                  <a:pt x="1236244" y="276743"/>
                  <a:pt x="1236244" y="618122"/>
                </a:cubicBezTo>
                <a:cubicBezTo>
                  <a:pt x="1236244" y="959501"/>
                  <a:pt x="959501" y="1236244"/>
                  <a:pt x="618122" y="1236244"/>
                </a:cubicBezTo>
                <a:cubicBezTo>
                  <a:pt x="276743" y="1236244"/>
                  <a:pt x="0" y="959501"/>
                  <a:pt x="0" y="618122"/>
                </a:cubicBezTo>
                <a:cubicBezTo>
                  <a:pt x="0" y="276743"/>
                  <a:pt x="276743" y="0"/>
                  <a:pt x="618122" y="0"/>
                </a:cubicBezTo>
                <a:close/>
              </a:path>
            </a:pathLst>
          </a:custGeom>
          <a:solidFill>
            <a:schemeClr val="bg1">
              <a:lumMod val="95000"/>
            </a:schemeClr>
          </a:solidFill>
        </p:spPr>
        <p:txBody>
          <a:bodyPr wrap="square" anchor="ctr">
            <a:noAutofit/>
          </a:bodyPr>
          <a:lstStyle>
            <a:lvl1pPr marL="0" indent="0" algn="ctr">
              <a:buNone/>
              <a:defRPr sz="2000"/>
            </a:lvl1pPr>
          </a:lstStyle>
          <a:p>
            <a:endParaRPr lang="en-US" dirty="0"/>
          </a:p>
        </p:txBody>
      </p:sp>
      <p:sp>
        <p:nvSpPr>
          <p:cNvPr id="15" name="Picture Placeholder 14">
            <a:extLst>
              <a:ext uri="{FF2B5EF4-FFF2-40B4-BE49-F238E27FC236}">
                <a16:creationId xmlns:a16="http://schemas.microsoft.com/office/drawing/2014/main" id="{0AAE39E1-BD0C-435E-A453-540777491E12}"/>
              </a:ext>
            </a:extLst>
          </p:cNvPr>
          <p:cNvSpPr>
            <a:spLocks noGrp="1"/>
          </p:cNvSpPr>
          <p:nvPr>
            <p:ph type="pic" sz="quarter" idx="15"/>
          </p:nvPr>
        </p:nvSpPr>
        <p:spPr>
          <a:xfrm>
            <a:off x="7545709" y="4433914"/>
            <a:ext cx="1066080" cy="1066080"/>
          </a:xfrm>
          <a:custGeom>
            <a:avLst/>
            <a:gdLst>
              <a:gd name="connsiteX0" fmla="*/ 618122 w 1236244"/>
              <a:gd name="connsiteY0" fmla="*/ 0 h 1236244"/>
              <a:gd name="connsiteX1" fmla="*/ 1236244 w 1236244"/>
              <a:gd name="connsiteY1" fmla="*/ 618122 h 1236244"/>
              <a:gd name="connsiteX2" fmla="*/ 618122 w 1236244"/>
              <a:gd name="connsiteY2" fmla="*/ 1236244 h 1236244"/>
              <a:gd name="connsiteX3" fmla="*/ 0 w 1236244"/>
              <a:gd name="connsiteY3" fmla="*/ 618122 h 1236244"/>
              <a:gd name="connsiteX4" fmla="*/ 618122 w 1236244"/>
              <a:gd name="connsiteY4" fmla="*/ 0 h 1236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44" h="1236244">
                <a:moveTo>
                  <a:pt x="618122" y="0"/>
                </a:moveTo>
                <a:cubicBezTo>
                  <a:pt x="959501" y="0"/>
                  <a:pt x="1236244" y="276743"/>
                  <a:pt x="1236244" y="618122"/>
                </a:cubicBezTo>
                <a:cubicBezTo>
                  <a:pt x="1236244" y="959501"/>
                  <a:pt x="959501" y="1236244"/>
                  <a:pt x="618122" y="1236244"/>
                </a:cubicBezTo>
                <a:cubicBezTo>
                  <a:pt x="276743" y="1236244"/>
                  <a:pt x="0" y="959501"/>
                  <a:pt x="0" y="618122"/>
                </a:cubicBezTo>
                <a:cubicBezTo>
                  <a:pt x="0" y="276743"/>
                  <a:pt x="276743" y="0"/>
                  <a:pt x="618122" y="0"/>
                </a:cubicBezTo>
                <a:close/>
              </a:path>
            </a:pathLst>
          </a:custGeom>
          <a:solidFill>
            <a:schemeClr val="bg1">
              <a:lumMod val="95000"/>
            </a:schemeClr>
          </a:solidFill>
        </p:spPr>
        <p:txBody>
          <a:bodyPr wrap="square" anchor="ctr">
            <a:noAutofit/>
          </a:bodyPr>
          <a:lstStyle>
            <a:lvl1pPr marL="0" indent="0" algn="ctr">
              <a:buNone/>
              <a:defRPr sz="2000"/>
            </a:lvl1pPr>
          </a:lstStyle>
          <a:p>
            <a:endParaRPr lang="en-US"/>
          </a:p>
        </p:txBody>
      </p:sp>
      <p:sp>
        <p:nvSpPr>
          <p:cNvPr id="10" name="Picture Placeholder 9">
            <a:extLst>
              <a:ext uri="{FF2B5EF4-FFF2-40B4-BE49-F238E27FC236}">
                <a16:creationId xmlns:a16="http://schemas.microsoft.com/office/drawing/2014/main" id="{E2DBEF0C-80A3-4C3B-A821-6D130B782B9F}"/>
              </a:ext>
            </a:extLst>
          </p:cNvPr>
          <p:cNvSpPr>
            <a:spLocks noGrp="1"/>
          </p:cNvSpPr>
          <p:nvPr>
            <p:ph type="pic" sz="quarter" idx="10"/>
          </p:nvPr>
        </p:nvSpPr>
        <p:spPr>
          <a:xfrm>
            <a:off x="3858720" y="1270000"/>
            <a:ext cx="1066080" cy="1066080"/>
          </a:xfrm>
          <a:custGeom>
            <a:avLst/>
            <a:gdLst>
              <a:gd name="connsiteX0" fmla="*/ 618122 w 1236244"/>
              <a:gd name="connsiteY0" fmla="*/ 0 h 1236244"/>
              <a:gd name="connsiteX1" fmla="*/ 1236244 w 1236244"/>
              <a:gd name="connsiteY1" fmla="*/ 618122 h 1236244"/>
              <a:gd name="connsiteX2" fmla="*/ 618122 w 1236244"/>
              <a:gd name="connsiteY2" fmla="*/ 1236244 h 1236244"/>
              <a:gd name="connsiteX3" fmla="*/ 0 w 1236244"/>
              <a:gd name="connsiteY3" fmla="*/ 618122 h 1236244"/>
              <a:gd name="connsiteX4" fmla="*/ 618122 w 1236244"/>
              <a:gd name="connsiteY4" fmla="*/ 0 h 1236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44" h="1236244">
                <a:moveTo>
                  <a:pt x="618122" y="0"/>
                </a:moveTo>
                <a:cubicBezTo>
                  <a:pt x="959501" y="0"/>
                  <a:pt x="1236244" y="276743"/>
                  <a:pt x="1236244" y="618122"/>
                </a:cubicBezTo>
                <a:cubicBezTo>
                  <a:pt x="1236244" y="959501"/>
                  <a:pt x="959501" y="1236244"/>
                  <a:pt x="618122" y="1236244"/>
                </a:cubicBezTo>
                <a:cubicBezTo>
                  <a:pt x="276743" y="1236244"/>
                  <a:pt x="0" y="959501"/>
                  <a:pt x="0" y="618122"/>
                </a:cubicBezTo>
                <a:cubicBezTo>
                  <a:pt x="0" y="276743"/>
                  <a:pt x="276743" y="0"/>
                  <a:pt x="618122" y="0"/>
                </a:cubicBezTo>
                <a:close/>
              </a:path>
            </a:pathLst>
          </a:custGeom>
          <a:solidFill>
            <a:schemeClr val="bg1">
              <a:lumMod val="95000"/>
            </a:schemeClr>
          </a:solidFill>
        </p:spPr>
        <p:txBody>
          <a:bodyPr wrap="square" anchor="ctr">
            <a:noAutofit/>
          </a:bodyPr>
          <a:lstStyle>
            <a:lvl1pPr marL="0" indent="0" algn="ctr">
              <a:buNone/>
              <a:defRPr sz="2000"/>
            </a:lvl1pPr>
          </a:lstStyle>
          <a:p>
            <a:endParaRPr lang="en-US"/>
          </a:p>
        </p:txBody>
      </p:sp>
    </p:spTree>
    <p:extLst>
      <p:ext uri="{BB962C8B-B14F-4D97-AF65-F5344CB8AC3E}">
        <p14:creationId xmlns:p14="http://schemas.microsoft.com/office/powerpoint/2010/main" val="10732114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2D2991-D20F-43BA-A552-EBF26F8F8F22}"/>
              </a:ext>
            </a:extLst>
          </p:cNvPr>
          <p:cNvSpPr>
            <a:spLocks noGrp="1"/>
          </p:cNvSpPr>
          <p:nvPr>
            <p:ph type="dt" sz="half" idx="10"/>
          </p:nvPr>
        </p:nvSpPr>
        <p:spPr/>
        <p:txBody>
          <a:bodyPr/>
          <a:lstStyle/>
          <a:p>
            <a:fld id="{A77702F2-8869-4AAB-A907-34A99C65D221}" type="datetimeFigureOut">
              <a:rPr lang="en-US" smtClean="0"/>
              <a:t>10/7/2025</a:t>
            </a:fld>
            <a:endParaRPr lang="en-US"/>
          </a:p>
        </p:txBody>
      </p:sp>
      <p:sp>
        <p:nvSpPr>
          <p:cNvPr id="3" name="Footer Placeholder 2">
            <a:extLst>
              <a:ext uri="{FF2B5EF4-FFF2-40B4-BE49-F238E27FC236}">
                <a16:creationId xmlns:a16="http://schemas.microsoft.com/office/drawing/2014/main" id="{3541F449-E8E0-47F5-857B-67B8DACC67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95BA6F-1D36-4A2D-8223-810D59452CE8}"/>
              </a:ext>
            </a:extLst>
          </p:cNvPr>
          <p:cNvSpPr>
            <a:spLocks noGrp="1"/>
          </p:cNvSpPr>
          <p:nvPr>
            <p:ph type="sldNum" sz="quarter" idx="12"/>
          </p:nvPr>
        </p:nvSpPr>
        <p:spPr/>
        <p:txBody>
          <a:bodyPr/>
          <a:lstStyle/>
          <a:p>
            <a:fld id="{4F704728-3C8B-457F-AC71-899D3E785206}" type="slidenum">
              <a:rPr lang="en-US" smtClean="0"/>
              <a:t>‹#›</a:t>
            </a:fld>
            <a:endParaRPr lang="en-US"/>
          </a:p>
        </p:txBody>
      </p:sp>
    </p:spTree>
    <p:extLst>
      <p:ext uri="{BB962C8B-B14F-4D97-AF65-F5344CB8AC3E}">
        <p14:creationId xmlns:p14="http://schemas.microsoft.com/office/powerpoint/2010/main" val="2454859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2ABDF288-3F61-41D1-81BA-92B10676E4F6}"/>
              </a:ext>
            </a:extLst>
          </p:cNvPr>
          <p:cNvSpPr>
            <a:spLocks noGrp="1"/>
          </p:cNvSpPr>
          <p:nvPr>
            <p:ph type="pic" sz="quarter" idx="10" hasCustomPrompt="1"/>
          </p:nvPr>
        </p:nvSpPr>
        <p:spPr>
          <a:xfrm>
            <a:off x="5680201" y="1"/>
            <a:ext cx="6511798" cy="6873765"/>
          </a:xfrm>
          <a:custGeom>
            <a:avLst/>
            <a:gdLst>
              <a:gd name="connsiteX0" fmla="*/ 2317530 w 6511798"/>
              <a:gd name="connsiteY0" fmla="*/ 0 h 6873765"/>
              <a:gd name="connsiteX1" fmla="*/ 3257281 w 6511798"/>
              <a:gd name="connsiteY1" fmla="*/ 0 h 6873765"/>
              <a:gd name="connsiteX2" fmla="*/ 5572047 w 6511798"/>
              <a:gd name="connsiteY2" fmla="*/ 0 h 6873765"/>
              <a:gd name="connsiteX3" fmla="*/ 6511798 w 6511798"/>
              <a:gd name="connsiteY3" fmla="*/ 0 h 6873765"/>
              <a:gd name="connsiteX4" fmla="*/ 6511798 w 6511798"/>
              <a:gd name="connsiteY4" fmla="*/ 6873765 h 6873765"/>
              <a:gd name="connsiteX5" fmla="*/ 5572047 w 6511798"/>
              <a:gd name="connsiteY5" fmla="*/ 6873765 h 6873765"/>
              <a:gd name="connsiteX6" fmla="*/ 939751 w 6511798"/>
              <a:gd name="connsiteY6" fmla="*/ 6873765 h 6873765"/>
              <a:gd name="connsiteX7" fmla="*/ 0 w 6511798"/>
              <a:gd name="connsiteY7" fmla="*/ 6873765 h 6873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1798" h="6873765">
                <a:moveTo>
                  <a:pt x="2317530" y="0"/>
                </a:moveTo>
                <a:lnTo>
                  <a:pt x="3257281" y="0"/>
                </a:lnTo>
                <a:lnTo>
                  <a:pt x="5572047" y="0"/>
                </a:lnTo>
                <a:lnTo>
                  <a:pt x="6511798" y="0"/>
                </a:lnTo>
                <a:lnTo>
                  <a:pt x="6511798" y="6873765"/>
                </a:lnTo>
                <a:lnTo>
                  <a:pt x="5572047" y="6873765"/>
                </a:lnTo>
                <a:lnTo>
                  <a:pt x="939751" y="6873765"/>
                </a:lnTo>
                <a:lnTo>
                  <a:pt x="0" y="6873765"/>
                </a:lnTo>
                <a:close/>
              </a:path>
            </a:pathLst>
          </a:custGeom>
        </p:spPr>
        <p:txBody>
          <a:bodyPr wrap="square">
            <a:noAutofit/>
          </a:bodyPr>
          <a:lstStyle>
            <a:lvl1pPr marL="0" marR="0" indent="0" algn="l" defTabSz="912971" rtl="0" eaLnBrk="1" fontAlgn="auto" latinLnBrk="0" hangingPunct="1">
              <a:lnSpc>
                <a:spcPct val="90000"/>
              </a:lnSpc>
              <a:spcBef>
                <a:spcPts val="999"/>
              </a:spcBef>
              <a:spcAft>
                <a:spcPts val="0"/>
              </a:spcAft>
              <a:buClrTx/>
              <a:buSzTx/>
              <a:buFont typeface="Arial" panose="020B0604020202020204" pitchFamily="34" charset="0"/>
              <a:buNone/>
              <a:tabLst/>
              <a:defRPr sz="1500">
                <a:solidFill>
                  <a:schemeClr val="bg1">
                    <a:lumMod val="75000"/>
                  </a:schemeClr>
                </a:solidFill>
              </a:defRPr>
            </a:lvl1pPr>
          </a:lstStyle>
          <a:p>
            <a:pPr marL="0" marR="0" lvl="0" indent="0" algn="l" defTabSz="912971" rtl="0" eaLnBrk="1" fontAlgn="auto" latinLnBrk="0" hangingPunct="1">
              <a:lnSpc>
                <a:spcPct val="90000"/>
              </a:lnSpc>
              <a:spcBef>
                <a:spcPts val="999"/>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3024528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F2483237-672D-4B8A-8398-36F2CBCA7E54}"/>
              </a:ext>
            </a:extLst>
          </p:cNvPr>
          <p:cNvSpPr>
            <a:spLocks noGrp="1"/>
          </p:cNvSpPr>
          <p:nvPr>
            <p:ph type="pic" sz="quarter" idx="10"/>
          </p:nvPr>
        </p:nvSpPr>
        <p:spPr>
          <a:xfrm>
            <a:off x="796411" y="818536"/>
            <a:ext cx="5299589" cy="5220929"/>
          </a:xfrm>
          <a:prstGeom prst="rect">
            <a:avLst/>
          </a:prstGeom>
          <a:noFill/>
          <a:effectLst>
            <a:outerShdw blurRad="1016000" dist="825500" dir="5400000" sx="86000" sy="86000" algn="t" rotWithShape="0">
              <a:prstClr val="black">
                <a:alpha val="30000"/>
              </a:prstClr>
            </a:outerShdw>
          </a:effectLst>
        </p:spPr>
        <p:txBody>
          <a:bodyPr wrap="square">
            <a:noAutofit/>
          </a:bodyPr>
          <a:lstStyle>
            <a:lvl1pPr marL="0" indent="0" algn="ctr">
              <a:buNone/>
              <a:defRPr>
                <a:solidFill>
                  <a:schemeClr val="tx1">
                    <a:lumMod val="50000"/>
                    <a:lumOff val="50000"/>
                  </a:schemeClr>
                </a:solidFill>
              </a:defRPr>
            </a:lvl1pPr>
          </a:lstStyle>
          <a:p>
            <a:endParaRPr lang="id-ID"/>
          </a:p>
        </p:txBody>
      </p:sp>
    </p:spTree>
    <p:extLst>
      <p:ext uri="{BB962C8B-B14F-4D97-AF65-F5344CB8AC3E}">
        <p14:creationId xmlns:p14="http://schemas.microsoft.com/office/powerpoint/2010/main" val="36868475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BB85B06C-9A8E-40FE-AE2B-6D37D925E184}"/>
              </a:ext>
            </a:extLst>
          </p:cNvPr>
          <p:cNvSpPr>
            <a:spLocks noGrp="1"/>
          </p:cNvSpPr>
          <p:nvPr>
            <p:ph type="pic" sz="quarter" idx="10" hasCustomPrompt="1"/>
          </p:nvPr>
        </p:nvSpPr>
        <p:spPr>
          <a:xfrm>
            <a:off x="276225" y="261937"/>
            <a:ext cx="11639550" cy="6334125"/>
          </a:xfrm>
          <a:prstGeom prst="rect">
            <a:avLst/>
          </a:prstGeom>
        </p:spPr>
        <p:txBody>
          <a:bodyPr/>
          <a:lstStyle>
            <a:lvl1pPr marL="0" indent="0">
              <a:buNone/>
              <a:defRPr sz="1600">
                <a:solidFill>
                  <a:schemeClr val="bg1">
                    <a:lumMod val="75000"/>
                  </a:schemeClr>
                </a:solidFill>
              </a:defRPr>
            </a:lvl1pPr>
          </a:lstStyle>
          <a:p>
            <a:r>
              <a:rPr lang="en-US" dirty="0"/>
              <a:t>Image Placeholder</a:t>
            </a:r>
          </a:p>
        </p:txBody>
      </p:sp>
    </p:spTree>
    <p:extLst>
      <p:ext uri="{BB962C8B-B14F-4D97-AF65-F5344CB8AC3E}">
        <p14:creationId xmlns:p14="http://schemas.microsoft.com/office/powerpoint/2010/main" val="17443847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18C30DC-1BFB-4623-89B7-5484F23D552A}"/>
              </a:ext>
            </a:extLst>
          </p:cNvPr>
          <p:cNvSpPr>
            <a:spLocks noGrp="1"/>
          </p:cNvSpPr>
          <p:nvPr>
            <p:ph type="pic" sz="quarter" idx="10" hasCustomPrompt="1"/>
          </p:nvPr>
        </p:nvSpPr>
        <p:spPr>
          <a:xfrm>
            <a:off x="0" y="621000"/>
            <a:ext cx="12192000" cy="5616000"/>
          </a:xfrm>
          <a:custGeom>
            <a:avLst/>
            <a:gdLst>
              <a:gd name="connsiteX0" fmla="*/ 0 w 12192000"/>
              <a:gd name="connsiteY0" fmla="*/ 0 h 5616000"/>
              <a:gd name="connsiteX1" fmla="*/ 12192000 w 12192000"/>
              <a:gd name="connsiteY1" fmla="*/ 0 h 5616000"/>
              <a:gd name="connsiteX2" fmla="*/ 12192000 w 12192000"/>
              <a:gd name="connsiteY2" fmla="*/ 5616000 h 5616000"/>
              <a:gd name="connsiteX3" fmla="*/ 0 w 12192000"/>
              <a:gd name="connsiteY3" fmla="*/ 5616000 h 5616000"/>
            </a:gdLst>
            <a:ahLst/>
            <a:cxnLst>
              <a:cxn ang="0">
                <a:pos x="connsiteX0" y="connsiteY0"/>
              </a:cxn>
              <a:cxn ang="0">
                <a:pos x="connsiteX1" y="connsiteY1"/>
              </a:cxn>
              <a:cxn ang="0">
                <a:pos x="connsiteX2" y="connsiteY2"/>
              </a:cxn>
              <a:cxn ang="0">
                <a:pos x="connsiteX3" y="connsiteY3"/>
              </a:cxn>
            </a:cxnLst>
            <a:rect l="l" t="t" r="r" b="b"/>
            <a:pathLst>
              <a:path w="12192000" h="5616000">
                <a:moveTo>
                  <a:pt x="0" y="0"/>
                </a:moveTo>
                <a:lnTo>
                  <a:pt x="12192000" y="0"/>
                </a:lnTo>
                <a:lnTo>
                  <a:pt x="12192000" y="5616000"/>
                </a:lnTo>
                <a:lnTo>
                  <a:pt x="0" y="5616000"/>
                </a:lnTo>
                <a:close/>
              </a:path>
            </a:pathLst>
          </a:custGeom>
        </p:spPr>
        <p:txBody>
          <a:bodyPr wrap="square">
            <a:noAutofit/>
          </a:bodyPr>
          <a:lstStyle>
            <a:lvl1pPr marL="0" indent="0">
              <a:buNone/>
              <a:defRPr sz="1600">
                <a:solidFill>
                  <a:schemeClr val="bg1">
                    <a:lumMod val="75000"/>
                  </a:schemeClr>
                </a:solidFill>
              </a:defRPr>
            </a:lvl1pPr>
          </a:lstStyle>
          <a:p>
            <a:r>
              <a:rPr lang="en-US" dirty="0"/>
              <a:t>Image Placeholder</a:t>
            </a:r>
          </a:p>
        </p:txBody>
      </p:sp>
    </p:spTree>
    <p:extLst>
      <p:ext uri="{BB962C8B-B14F-4D97-AF65-F5344CB8AC3E}">
        <p14:creationId xmlns:p14="http://schemas.microsoft.com/office/powerpoint/2010/main" val="11126907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2C92EBF-3886-4742-AEA2-46BDB6CAC9B2}"/>
              </a:ext>
            </a:extLst>
          </p:cNvPr>
          <p:cNvSpPr>
            <a:spLocks noGrp="1"/>
          </p:cNvSpPr>
          <p:nvPr>
            <p:ph type="pic" sz="quarter" idx="10" hasCustomPrompt="1"/>
          </p:nvPr>
        </p:nvSpPr>
        <p:spPr>
          <a:xfrm>
            <a:off x="1173480" y="1401574"/>
            <a:ext cx="3260868" cy="3995863"/>
          </a:xfrm>
          <a:custGeom>
            <a:avLst/>
            <a:gdLst>
              <a:gd name="connsiteX0" fmla="*/ 121402 w 3260868"/>
              <a:gd name="connsiteY0" fmla="*/ 0 h 3995863"/>
              <a:gd name="connsiteX1" fmla="*/ 3139466 w 3260868"/>
              <a:gd name="connsiteY1" fmla="*/ 0 h 3995863"/>
              <a:gd name="connsiteX2" fmla="*/ 3260868 w 3260868"/>
              <a:gd name="connsiteY2" fmla="*/ 121402 h 3995863"/>
              <a:gd name="connsiteX3" fmla="*/ 3260868 w 3260868"/>
              <a:gd name="connsiteY3" fmla="*/ 3874461 h 3995863"/>
              <a:gd name="connsiteX4" fmla="*/ 3139466 w 3260868"/>
              <a:gd name="connsiteY4" fmla="*/ 3995863 h 3995863"/>
              <a:gd name="connsiteX5" fmla="*/ 121402 w 3260868"/>
              <a:gd name="connsiteY5" fmla="*/ 3995863 h 3995863"/>
              <a:gd name="connsiteX6" fmla="*/ 0 w 3260868"/>
              <a:gd name="connsiteY6" fmla="*/ 3874461 h 3995863"/>
              <a:gd name="connsiteX7" fmla="*/ 0 w 3260868"/>
              <a:gd name="connsiteY7" fmla="*/ 121402 h 3995863"/>
              <a:gd name="connsiteX8" fmla="*/ 121402 w 3260868"/>
              <a:gd name="connsiteY8" fmla="*/ 0 h 3995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0868" h="3995863">
                <a:moveTo>
                  <a:pt x="121402" y="0"/>
                </a:moveTo>
                <a:lnTo>
                  <a:pt x="3139466" y="0"/>
                </a:lnTo>
                <a:cubicBezTo>
                  <a:pt x="3206514" y="0"/>
                  <a:pt x="3260868" y="54354"/>
                  <a:pt x="3260868" y="121402"/>
                </a:cubicBezTo>
                <a:lnTo>
                  <a:pt x="3260868" y="3874461"/>
                </a:lnTo>
                <a:cubicBezTo>
                  <a:pt x="3260868" y="3941509"/>
                  <a:pt x="3206514" y="3995863"/>
                  <a:pt x="3139466" y="3995863"/>
                </a:cubicBezTo>
                <a:lnTo>
                  <a:pt x="121402" y="3995863"/>
                </a:lnTo>
                <a:cubicBezTo>
                  <a:pt x="54354" y="3995863"/>
                  <a:pt x="0" y="3941509"/>
                  <a:pt x="0" y="3874461"/>
                </a:cubicBezTo>
                <a:lnTo>
                  <a:pt x="0" y="121402"/>
                </a:lnTo>
                <a:cubicBezTo>
                  <a:pt x="0" y="54354"/>
                  <a:pt x="54354" y="0"/>
                  <a:pt x="121402" y="0"/>
                </a:cubicBezTo>
                <a:close/>
              </a:path>
            </a:pathLst>
          </a:custGeom>
          <a:ln w="50800">
            <a:solidFill>
              <a:schemeClr val="bg1"/>
            </a:solidFill>
          </a:ln>
        </p:spPr>
        <p:txBody>
          <a:bodyPr wrap="square">
            <a:noAutofit/>
          </a:bodyPr>
          <a:lstStyle>
            <a:lvl1pPr marL="0" indent="0">
              <a:buNone/>
              <a:defRPr sz="1600">
                <a:solidFill>
                  <a:schemeClr val="bg1">
                    <a:lumMod val="75000"/>
                  </a:schemeClr>
                </a:solidFill>
              </a:defRPr>
            </a:lvl1pPr>
          </a:lstStyle>
          <a:p>
            <a:r>
              <a:rPr lang="en-US" dirty="0"/>
              <a:t>Image Placeholder</a:t>
            </a:r>
          </a:p>
        </p:txBody>
      </p:sp>
    </p:spTree>
    <p:extLst>
      <p:ext uri="{BB962C8B-B14F-4D97-AF65-F5344CB8AC3E}">
        <p14:creationId xmlns:p14="http://schemas.microsoft.com/office/powerpoint/2010/main" val="30077257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6782833-5668-4E6E-9E86-DB0FF245052F}"/>
              </a:ext>
            </a:extLst>
          </p:cNvPr>
          <p:cNvSpPr>
            <a:spLocks noGrp="1"/>
          </p:cNvSpPr>
          <p:nvPr>
            <p:ph type="pic" sz="quarter" idx="10" hasCustomPrompt="1"/>
          </p:nvPr>
        </p:nvSpPr>
        <p:spPr>
          <a:xfrm>
            <a:off x="0" y="2"/>
            <a:ext cx="12192000" cy="5676903"/>
          </a:xfrm>
          <a:custGeom>
            <a:avLst/>
            <a:gdLst>
              <a:gd name="connsiteX0" fmla="*/ 0 w 12192000"/>
              <a:gd name="connsiteY0" fmla="*/ 0 h 5676903"/>
              <a:gd name="connsiteX1" fmla="*/ 12192000 w 12192000"/>
              <a:gd name="connsiteY1" fmla="*/ 0 h 5676903"/>
              <a:gd name="connsiteX2" fmla="*/ 12192000 w 12192000"/>
              <a:gd name="connsiteY2" fmla="*/ 4521710 h 5676903"/>
              <a:gd name="connsiteX3" fmla="*/ 6096000 w 12192000"/>
              <a:gd name="connsiteY3" fmla="*/ 5676903 h 5676903"/>
              <a:gd name="connsiteX4" fmla="*/ 0 w 12192000"/>
              <a:gd name="connsiteY4" fmla="*/ 4521710 h 5676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676903">
                <a:moveTo>
                  <a:pt x="0" y="0"/>
                </a:moveTo>
                <a:lnTo>
                  <a:pt x="12192000" y="0"/>
                </a:lnTo>
                <a:lnTo>
                  <a:pt x="12192000" y="4521710"/>
                </a:lnTo>
                <a:lnTo>
                  <a:pt x="6096000" y="5676903"/>
                </a:lnTo>
                <a:lnTo>
                  <a:pt x="0" y="4521710"/>
                </a:lnTo>
                <a:close/>
              </a:path>
            </a:pathLst>
          </a:custGeom>
        </p:spPr>
        <p:txBody>
          <a:bodyPr wrap="square">
            <a:noAutofit/>
          </a:bodyPr>
          <a:lstStyle>
            <a:lvl1pPr marL="0" indent="0">
              <a:buNone/>
              <a:defRPr sz="1600">
                <a:solidFill>
                  <a:schemeClr val="bg1">
                    <a:lumMod val="75000"/>
                  </a:schemeClr>
                </a:solidFill>
              </a:defRPr>
            </a:lvl1pPr>
          </a:lstStyle>
          <a:p>
            <a:r>
              <a:rPr lang="en-US" dirty="0"/>
              <a:t>Image Placeholder</a:t>
            </a:r>
          </a:p>
        </p:txBody>
      </p:sp>
    </p:spTree>
    <p:extLst>
      <p:ext uri="{BB962C8B-B14F-4D97-AF65-F5344CB8AC3E}">
        <p14:creationId xmlns:p14="http://schemas.microsoft.com/office/powerpoint/2010/main" val="15704896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48893AD-97D1-47DD-8086-2325B7E1757F}"/>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5334002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5334002" y="6858000"/>
                </a:lnTo>
                <a:lnTo>
                  <a:pt x="0" y="6858000"/>
                </a:lnTo>
                <a:close/>
              </a:path>
            </a:pathLst>
          </a:custGeom>
        </p:spPr>
        <p:txBody>
          <a:bodyPr wrap="square">
            <a:noAutofit/>
          </a:bodyPr>
          <a:lstStyle/>
          <a:p>
            <a:endParaRPr lang="en-US"/>
          </a:p>
        </p:txBody>
      </p:sp>
    </p:spTree>
    <p:extLst>
      <p:ext uri="{BB962C8B-B14F-4D97-AF65-F5344CB8AC3E}">
        <p14:creationId xmlns:p14="http://schemas.microsoft.com/office/powerpoint/2010/main" val="12167857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53_Custom Layout">
    <p:bg>
      <p:bgPr>
        <a:gradFill>
          <a:gsLst>
            <a:gs pos="0">
              <a:schemeClr val="accent3"/>
            </a:gs>
            <a:gs pos="82000">
              <a:schemeClr val="accent1">
                <a:lumMod val="75000"/>
              </a:schemeClr>
            </a:gs>
          </a:gsLst>
          <a:lin ang="27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9279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4421D-BCAF-4B90-A7FC-13B9340CCDB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E5AB738-ECE4-4918-80CD-83D0F169A2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0FC488-F089-42B9-8C91-9B570AEC9208}"/>
              </a:ext>
            </a:extLst>
          </p:cNvPr>
          <p:cNvSpPr>
            <a:spLocks noGrp="1"/>
          </p:cNvSpPr>
          <p:nvPr>
            <p:ph type="dt" sz="half" idx="10"/>
          </p:nvPr>
        </p:nvSpPr>
        <p:spPr/>
        <p:txBody>
          <a:bodyPr/>
          <a:lstStyle/>
          <a:p>
            <a:fld id="{B6FF1B80-09DA-4F38-BE7A-9B6C0C31691B}" type="datetimeFigureOut">
              <a:rPr lang="en-GB" smtClean="0"/>
              <a:t>07/10/2025</a:t>
            </a:fld>
            <a:endParaRPr lang="en-GB"/>
          </a:p>
        </p:txBody>
      </p:sp>
      <p:sp>
        <p:nvSpPr>
          <p:cNvPr id="5" name="Footer Placeholder 4">
            <a:extLst>
              <a:ext uri="{FF2B5EF4-FFF2-40B4-BE49-F238E27FC236}">
                <a16:creationId xmlns:a16="http://schemas.microsoft.com/office/drawing/2014/main" id="{FD52ED9A-81E9-4173-8B3E-3B8D18287B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56CFE3-3F3E-42E1-9A2C-57BE82F8C9AD}"/>
              </a:ext>
            </a:extLst>
          </p:cNvPr>
          <p:cNvSpPr>
            <a:spLocks noGrp="1"/>
          </p:cNvSpPr>
          <p:nvPr>
            <p:ph type="sldNum" sz="quarter" idx="12"/>
          </p:nvPr>
        </p:nvSpPr>
        <p:spPr/>
        <p:txBody>
          <a:bodyPr/>
          <a:lstStyle/>
          <a:p>
            <a:fld id="{D7FF854C-B467-4801-9CAE-FC55F9A8C520}" type="slidenum">
              <a:rPr lang="en-GB" smtClean="0"/>
              <a:t>‹#›</a:t>
            </a:fld>
            <a:endParaRPr lang="en-GB"/>
          </a:p>
        </p:txBody>
      </p:sp>
    </p:spTree>
    <p:extLst>
      <p:ext uri="{BB962C8B-B14F-4D97-AF65-F5344CB8AC3E}">
        <p14:creationId xmlns:p14="http://schemas.microsoft.com/office/powerpoint/2010/main" val="375955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95037E7-60A5-4CD9-A942-CFB656962DFD}"/>
              </a:ext>
            </a:extLst>
          </p:cNvPr>
          <p:cNvSpPr/>
          <p:nvPr userDrawn="1"/>
        </p:nvSpPr>
        <p:spPr>
          <a:xfrm>
            <a:off x="0" y="0"/>
            <a:ext cx="12192000" cy="31281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146557BA-8AF9-4884-9B99-EAA72CAEC1F4}"/>
              </a:ext>
            </a:extLst>
          </p:cNvPr>
          <p:cNvGrpSpPr/>
          <p:nvPr userDrawn="1"/>
        </p:nvGrpSpPr>
        <p:grpSpPr>
          <a:xfrm>
            <a:off x="1325880" y="1963010"/>
            <a:ext cx="9540240" cy="3679990"/>
            <a:chOff x="1752600" y="1460090"/>
            <a:chExt cx="7772400" cy="3679990"/>
          </a:xfrm>
        </p:grpSpPr>
        <p:grpSp>
          <p:nvGrpSpPr>
            <p:cNvPr id="3" name="Group 2">
              <a:extLst>
                <a:ext uri="{FF2B5EF4-FFF2-40B4-BE49-F238E27FC236}">
                  <a16:creationId xmlns:a16="http://schemas.microsoft.com/office/drawing/2014/main" id="{AA80A9B0-D8A4-4E40-9C13-48C6ABDDA2D7}"/>
                </a:ext>
              </a:extLst>
            </p:cNvPr>
            <p:cNvGrpSpPr/>
            <p:nvPr/>
          </p:nvGrpSpPr>
          <p:grpSpPr>
            <a:xfrm>
              <a:off x="1752600" y="1460090"/>
              <a:ext cx="3779520" cy="3679990"/>
              <a:chOff x="1867800" y="1342102"/>
              <a:chExt cx="8456400" cy="3679990"/>
            </a:xfrm>
          </p:grpSpPr>
          <p:sp>
            <p:nvSpPr>
              <p:cNvPr id="7" name="Rectangle: Top Corners Rounded 6">
                <a:extLst>
                  <a:ext uri="{FF2B5EF4-FFF2-40B4-BE49-F238E27FC236}">
                    <a16:creationId xmlns:a16="http://schemas.microsoft.com/office/drawing/2014/main" id="{55697510-DC2C-4BE7-A881-8344210EF7B0}"/>
                  </a:ext>
                </a:extLst>
              </p:cNvPr>
              <p:cNvSpPr/>
              <p:nvPr/>
            </p:nvSpPr>
            <p:spPr>
              <a:xfrm flipV="1">
                <a:off x="1868129" y="1342102"/>
                <a:ext cx="8455742" cy="3679990"/>
              </a:xfrm>
              <a:prstGeom prst="round2SameRect">
                <a:avLst>
                  <a:gd name="adj1" fmla="val 7303"/>
                  <a:gd name="adj2" fmla="val 0"/>
                </a:avLst>
              </a:prstGeom>
              <a:solidFill>
                <a:schemeClr val="bg1"/>
              </a:solidFill>
              <a:ln>
                <a:noFill/>
              </a:ln>
              <a:effectLst>
                <a:outerShdw blurRad="1270000" dist="1117600" dir="5400000" sx="80000" sy="80000" algn="t"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ectangle 7">
                <a:extLst>
                  <a:ext uri="{FF2B5EF4-FFF2-40B4-BE49-F238E27FC236}">
                    <a16:creationId xmlns:a16="http://schemas.microsoft.com/office/drawing/2014/main" id="{EB6A8D4E-1E8B-454B-8DFE-C6C5A2849765}"/>
                  </a:ext>
                </a:extLst>
              </p:cNvPr>
              <p:cNvSpPr/>
              <p:nvPr/>
            </p:nvSpPr>
            <p:spPr>
              <a:xfrm>
                <a:off x="1867800" y="1342102"/>
                <a:ext cx="8456400" cy="72000"/>
              </a:xfrm>
              <a:prstGeom prst="rect">
                <a:avLst/>
              </a:prstGeom>
              <a:gradFill>
                <a:gsLst>
                  <a:gs pos="100000">
                    <a:schemeClr val="accent1">
                      <a:lumMod val="75000"/>
                    </a:schemeClr>
                  </a:gs>
                  <a:gs pos="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4" name="Group 3">
              <a:extLst>
                <a:ext uri="{FF2B5EF4-FFF2-40B4-BE49-F238E27FC236}">
                  <a16:creationId xmlns:a16="http://schemas.microsoft.com/office/drawing/2014/main" id="{1DB37FC7-EC07-4A25-AB1C-28767093EA92}"/>
                </a:ext>
              </a:extLst>
            </p:cNvPr>
            <p:cNvGrpSpPr/>
            <p:nvPr/>
          </p:nvGrpSpPr>
          <p:grpSpPr>
            <a:xfrm>
              <a:off x="5745480" y="1460090"/>
              <a:ext cx="3779520" cy="3679990"/>
              <a:chOff x="1867800" y="1342102"/>
              <a:chExt cx="8456400" cy="3679990"/>
            </a:xfrm>
          </p:grpSpPr>
          <p:sp>
            <p:nvSpPr>
              <p:cNvPr id="5" name="Rectangle: Top Corners Rounded 4">
                <a:extLst>
                  <a:ext uri="{FF2B5EF4-FFF2-40B4-BE49-F238E27FC236}">
                    <a16:creationId xmlns:a16="http://schemas.microsoft.com/office/drawing/2014/main" id="{CFB46794-1F81-496B-A2CB-881B7921485A}"/>
                  </a:ext>
                </a:extLst>
              </p:cNvPr>
              <p:cNvSpPr/>
              <p:nvPr/>
            </p:nvSpPr>
            <p:spPr>
              <a:xfrm flipV="1">
                <a:off x="1868129" y="1342102"/>
                <a:ext cx="8455742" cy="3679990"/>
              </a:xfrm>
              <a:prstGeom prst="round2SameRect">
                <a:avLst>
                  <a:gd name="adj1" fmla="val 7303"/>
                  <a:gd name="adj2" fmla="val 0"/>
                </a:avLst>
              </a:prstGeom>
              <a:solidFill>
                <a:schemeClr val="bg1"/>
              </a:solidFill>
              <a:ln>
                <a:noFill/>
              </a:ln>
              <a:effectLst>
                <a:outerShdw blurRad="1270000" dist="1117600" dir="5400000" sx="80000" sy="80000" algn="t"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a:extLst>
                  <a:ext uri="{FF2B5EF4-FFF2-40B4-BE49-F238E27FC236}">
                    <a16:creationId xmlns:a16="http://schemas.microsoft.com/office/drawing/2014/main" id="{8C1CF42B-3291-489E-BB64-3FE0077485C0}"/>
                  </a:ext>
                </a:extLst>
              </p:cNvPr>
              <p:cNvSpPr/>
              <p:nvPr/>
            </p:nvSpPr>
            <p:spPr>
              <a:xfrm>
                <a:off x="1867800" y="1342102"/>
                <a:ext cx="8456400" cy="72000"/>
              </a:xfrm>
              <a:prstGeom prst="rect">
                <a:avLst/>
              </a:prstGeom>
              <a:gradFill>
                <a:gsLst>
                  <a:gs pos="100000">
                    <a:schemeClr val="accent1">
                      <a:lumMod val="75000"/>
                    </a:schemeClr>
                  </a:gs>
                  <a:gs pos="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sp>
        <p:nvSpPr>
          <p:cNvPr id="9" name="Picture Placeholder 3">
            <a:extLst>
              <a:ext uri="{FF2B5EF4-FFF2-40B4-BE49-F238E27FC236}">
                <a16:creationId xmlns:a16="http://schemas.microsoft.com/office/drawing/2014/main" id="{7E65BCDC-8AE4-4F53-AB5F-2F11F97CBBBB}"/>
              </a:ext>
            </a:extLst>
          </p:cNvPr>
          <p:cNvSpPr>
            <a:spLocks noGrp="1"/>
          </p:cNvSpPr>
          <p:nvPr>
            <p:ph type="pic" sz="quarter" idx="14"/>
          </p:nvPr>
        </p:nvSpPr>
        <p:spPr>
          <a:xfrm>
            <a:off x="1757916" y="2360525"/>
            <a:ext cx="1533924" cy="1533920"/>
          </a:xfrm>
          <a:custGeom>
            <a:avLst/>
            <a:gdLst>
              <a:gd name="connsiteX0" fmla="*/ 663677 w 1327354"/>
              <a:gd name="connsiteY0" fmla="*/ 0 h 1327354"/>
              <a:gd name="connsiteX1" fmla="*/ 1327354 w 1327354"/>
              <a:gd name="connsiteY1" fmla="*/ 663677 h 1327354"/>
              <a:gd name="connsiteX2" fmla="*/ 663677 w 1327354"/>
              <a:gd name="connsiteY2" fmla="*/ 1327354 h 1327354"/>
              <a:gd name="connsiteX3" fmla="*/ 0 w 1327354"/>
              <a:gd name="connsiteY3" fmla="*/ 663677 h 1327354"/>
              <a:gd name="connsiteX4" fmla="*/ 663677 w 1327354"/>
              <a:gd name="connsiteY4" fmla="*/ 0 h 1327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7354" h="1327354">
                <a:moveTo>
                  <a:pt x="663677" y="0"/>
                </a:moveTo>
                <a:cubicBezTo>
                  <a:pt x="1030216" y="0"/>
                  <a:pt x="1327354" y="297138"/>
                  <a:pt x="1327354" y="663677"/>
                </a:cubicBezTo>
                <a:cubicBezTo>
                  <a:pt x="1327354" y="1030216"/>
                  <a:pt x="1030216" y="1327354"/>
                  <a:pt x="663677" y="1327354"/>
                </a:cubicBezTo>
                <a:cubicBezTo>
                  <a:pt x="297138" y="1327354"/>
                  <a:pt x="0" y="1030216"/>
                  <a:pt x="0" y="663677"/>
                </a:cubicBezTo>
                <a:cubicBezTo>
                  <a:pt x="0" y="297138"/>
                  <a:pt x="297138" y="0"/>
                  <a:pt x="663677" y="0"/>
                </a:cubicBezTo>
                <a:close/>
              </a:path>
            </a:pathLst>
          </a:custGeom>
          <a:solidFill>
            <a:schemeClr val="bg1">
              <a:lumMod val="95000"/>
            </a:schemeClr>
          </a:solidFill>
        </p:spPr>
        <p:txBody>
          <a:bodyPr wrap="square">
            <a:noAutofit/>
          </a:bodyPr>
          <a:lstStyle>
            <a:lvl1pPr marL="0" indent="0" algn="ctr">
              <a:buNone/>
              <a:defRPr sz="1200">
                <a:solidFill>
                  <a:schemeClr val="tx1">
                    <a:lumMod val="50000"/>
                    <a:lumOff val="50000"/>
                  </a:schemeClr>
                </a:solidFill>
              </a:defRPr>
            </a:lvl1pPr>
          </a:lstStyle>
          <a:p>
            <a:endParaRPr lang="id-ID"/>
          </a:p>
        </p:txBody>
      </p:sp>
      <p:sp>
        <p:nvSpPr>
          <p:cNvPr id="10" name="Picture Placeholder 3">
            <a:extLst>
              <a:ext uri="{FF2B5EF4-FFF2-40B4-BE49-F238E27FC236}">
                <a16:creationId xmlns:a16="http://schemas.microsoft.com/office/drawing/2014/main" id="{D5668036-8395-4395-A695-59087809B7CB}"/>
              </a:ext>
            </a:extLst>
          </p:cNvPr>
          <p:cNvSpPr>
            <a:spLocks noGrp="1"/>
          </p:cNvSpPr>
          <p:nvPr>
            <p:ph type="pic" sz="quarter" idx="15"/>
          </p:nvPr>
        </p:nvSpPr>
        <p:spPr>
          <a:xfrm>
            <a:off x="6610630" y="2360525"/>
            <a:ext cx="1533924" cy="1533920"/>
          </a:xfrm>
          <a:custGeom>
            <a:avLst/>
            <a:gdLst>
              <a:gd name="connsiteX0" fmla="*/ 663677 w 1327354"/>
              <a:gd name="connsiteY0" fmla="*/ 0 h 1327354"/>
              <a:gd name="connsiteX1" fmla="*/ 1327354 w 1327354"/>
              <a:gd name="connsiteY1" fmla="*/ 663677 h 1327354"/>
              <a:gd name="connsiteX2" fmla="*/ 663677 w 1327354"/>
              <a:gd name="connsiteY2" fmla="*/ 1327354 h 1327354"/>
              <a:gd name="connsiteX3" fmla="*/ 0 w 1327354"/>
              <a:gd name="connsiteY3" fmla="*/ 663677 h 1327354"/>
              <a:gd name="connsiteX4" fmla="*/ 663677 w 1327354"/>
              <a:gd name="connsiteY4" fmla="*/ 0 h 1327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7354" h="1327354">
                <a:moveTo>
                  <a:pt x="663677" y="0"/>
                </a:moveTo>
                <a:cubicBezTo>
                  <a:pt x="1030216" y="0"/>
                  <a:pt x="1327354" y="297138"/>
                  <a:pt x="1327354" y="663677"/>
                </a:cubicBezTo>
                <a:cubicBezTo>
                  <a:pt x="1327354" y="1030216"/>
                  <a:pt x="1030216" y="1327354"/>
                  <a:pt x="663677" y="1327354"/>
                </a:cubicBezTo>
                <a:cubicBezTo>
                  <a:pt x="297138" y="1327354"/>
                  <a:pt x="0" y="1030216"/>
                  <a:pt x="0" y="663677"/>
                </a:cubicBezTo>
                <a:cubicBezTo>
                  <a:pt x="0" y="297138"/>
                  <a:pt x="297138" y="0"/>
                  <a:pt x="663677" y="0"/>
                </a:cubicBezTo>
                <a:close/>
              </a:path>
            </a:pathLst>
          </a:custGeom>
          <a:solidFill>
            <a:schemeClr val="bg1">
              <a:lumMod val="95000"/>
            </a:schemeClr>
          </a:solidFill>
        </p:spPr>
        <p:txBody>
          <a:bodyPr wrap="square">
            <a:noAutofit/>
          </a:bodyPr>
          <a:lstStyle>
            <a:lvl1pPr marL="0" indent="0" algn="ctr">
              <a:buNone/>
              <a:defRPr sz="1200">
                <a:solidFill>
                  <a:schemeClr val="tx1">
                    <a:lumMod val="50000"/>
                    <a:lumOff val="50000"/>
                  </a:schemeClr>
                </a:solidFill>
              </a:defRPr>
            </a:lvl1pPr>
          </a:lstStyle>
          <a:p>
            <a:endParaRPr lang="id-ID"/>
          </a:p>
        </p:txBody>
      </p:sp>
    </p:spTree>
    <p:extLst>
      <p:ext uri="{BB962C8B-B14F-4D97-AF65-F5344CB8AC3E}">
        <p14:creationId xmlns:p14="http://schemas.microsoft.com/office/powerpoint/2010/main" val="21702578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Title + Logo">
    <p:spTree>
      <p:nvGrpSpPr>
        <p:cNvPr id="1" name=""/>
        <p:cNvGrpSpPr/>
        <p:nvPr/>
      </p:nvGrpSpPr>
      <p:grpSpPr>
        <a:xfrm>
          <a:off x="0" y="0"/>
          <a:ext cx="0" cy="0"/>
          <a:chOff x="0" y="0"/>
          <a:chExt cx="0" cy="0"/>
        </a:xfrm>
      </p:grpSpPr>
      <p:sp>
        <p:nvSpPr>
          <p:cNvPr id="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32617381"/>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D2ED6-9DD2-B2E6-7B16-CDC1629C960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882B1298-9EF2-1F35-A23B-923B2834DD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8F5B317F-354F-8AB2-92B9-D7125A1F39A0}"/>
              </a:ext>
            </a:extLst>
          </p:cNvPr>
          <p:cNvSpPr>
            <a:spLocks noGrp="1"/>
          </p:cNvSpPr>
          <p:nvPr>
            <p:ph type="dt" sz="half" idx="10"/>
          </p:nvPr>
        </p:nvSpPr>
        <p:spPr/>
        <p:txBody>
          <a:bodyPr/>
          <a:lstStyle/>
          <a:p>
            <a:fld id="{700A8FAD-0462-4BA1-A869-B473103947BA}" type="datetimeFigureOut">
              <a:rPr lang="en-GB" smtClean="0"/>
              <a:t>07/10/2025</a:t>
            </a:fld>
            <a:endParaRPr lang="en-GB"/>
          </a:p>
        </p:txBody>
      </p:sp>
      <p:sp>
        <p:nvSpPr>
          <p:cNvPr id="5" name="Footer Placeholder 4">
            <a:extLst>
              <a:ext uri="{FF2B5EF4-FFF2-40B4-BE49-F238E27FC236}">
                <a16:creationId xmlns:a16="http://schemas.microsoft.com/office/drawing/2014/main" id="{C0917A85-50E8-3B0E-422F-5B36D5AE61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ECF0B2-B6BD-E6B6-55B8-9550489970DF}"/>
              </a:ext>
            </a:extLst>
          </p:cNvPr>
          <p:cNvSpPr>
            <a:spLocks noGrp="1"/>
          </p:cNvSpPr>
          <p:nvPr>
            <p:ph type="sldNum" sz="quarter" idx="12"/>
          </p:nvPr>
        </p:nvSpPr>
        <p:spPr/>
        <p:txBody>
          <a:bodyPr/>
          <a:lstStyle/>
          <a:p>
            <a:fld id="{14BD3A27-FA68-4417-BA57-1748398F936D}" type="slidenum">
              <a:rPr lang="en-GB" smtClean="0"/>
              <a:t>‹#›</a:t>
            </a:fld>
            <a:endParaRPr lang="en-GB"/>
          </a:p>
        </p:txBody>
      </p:sp>
    </p:spTree>
    <p:extLst>
      <p:ext uri="{BB962C8B-B14F-4D97-AF65-F5344CB8AC3E}">
        <p14:creationId xmlns:p14="http://schemas.microsoft.com/office/powerpoint/2010/main" val="14467322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2B721-82DA-982E-E272-0259E0EEC2B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D84704F-39D3-30A8-7982-BA633ECE41A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2045E26-90A0-6F20-EEC7-CE67558D7FD1}"/>
              </a:ext>
            </a:extLst>
          </p:cNvPr>
          <p:cNvSpPr>
            <a:spLocks noGrp="1"/>
          </p:cNvSpPr>
          <p:nvPr>
            <p:ph type="dt" sz="half" idx="10"/>
          </p:nvPr>
        </p:nvSpPr>
        <p:spPr/>
        <p:txBody>
          <a:bodyPr/>
          <a:lstStyle/>
          <a:p>
            <a:fld id="{700A8FAD-0462-4BA1-A869-B473103947BA}" type="datetimeFigureOut">
              <a:rPr lang="en-GB" smtClean="0"/>
              <a:t>07/10/2025</a:t>
            </a:fld>
            <a:endParaRPr lang="en-GB"/>
          </a:p>
        </p:txBody>
      </p:sp>
      <p:sp>
        <p:nvSpPr>
          <p:cNvPr id="5" name="Footer Placeholder 4">
            <a:extLst>
              <a:ext uri="{FF2B5EF4-FFF2-40B4-BE49-F238E27FC236}">
                <a16:creationId xmlns:a16="http://schemas.microsoft.com/office/drawing/2014/main" id="{6EFFA311-6388-4498-5C26-F0E4FA2BEC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77AEC7-A25C-4526-B3BC-541DBE7555ED}"/>
              </a:ext>
            </a:extLst>
          </p:cNvPr>
          <p:cNvSpPr>
            <a:spLocks noGrp="1"/>
          </p:cNvSpPr>
          <p:nvPr>
            <p:ph type="sldNum" sz="quarter" idx="12"/>
          </p:nvPr>
        </p:nvSpPr>
        <p:spPr/>
        <p:txBody>
          <a:bodyPr/>
          <a:lstStyle/>
          <a:p>
            <a:fld id="{14BD3A27-FA68-4417-BA57-1748398F936D}" type="slidenum">
              <a:rPr lang="en-GB" smtClean="0"/>
              <a:t>‹#›</a:t>
            </a:fld>
            <a:endParaRPr lang="en-GB"/>
          </a:p>
        </p:txBody>
      </p:sp>
    </p:spTree>
    <p:extLst>
      <p:ext uri="{BB962C8B-B14F-4D97-AF65-F5344CB8AC3E}">
        <p14:creationId xmlns:p14="http://schemas.microsoft.com/office/powerpoint/2010/main" val="35034594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E61D4-B9E1-D7D3-C2D8-025CF71402D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B0C73649-7B2D-9596-CB7F-9A8AFBFA75F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F5E91DE-F97B-B327-26CC-BF93B6F17D32}"/>
              </a:ext>
            </a:extLst>
          </p:cNvPr>
          <p:cNvSpPr>
            <a:spLocks noGrp="1"/>
          </p:cNvSpPr>
          <p:nvPr>
            <p:ph type="dt" sz="half" idx="10"/>
          </p:nvPr>
        </p:nvSpPr>
        <p:spPr/>
        <p:txBody>
          <a:bodyPr/>
          <a:lstStyle/>
          <a:p>
            <a:fld id="{700A8FAD-0462-4BA1-A869-B473103947BA}" type="datetimeFigureOut">
              <a:rPr lang="en-GB" smtClean="0"/>
              <a:t>07/10/2025</a:t>
            </a:fld>
            <a:endParaRPr lang="en-GB"/>
          </a:p>
        </p:txBody>
      </p:sp>
      <p:sp>
        <p:nvSpPr>
          <p:cNvPr id="5" name="Footer Placeholder 4">
            <a:extLst>
              <a:ext uri="{FF2B5EF4-FFF2-40B4-BE49-F238E27FC236}">
                <a16:creationId xmlns:a16="http://schemas.microsoft.com/office/drawing/2014/main" id="{733DA3A4-3345-AEC6-D6EB-00390BBA0C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FE71A7-D5E6-989E-C7E1-51EB60C37964}"/>
              </a:ext>
            </a:extLst>
          </p:cNvPr>
          <p:cNvSpPr>
            <a:spLocks noGrp="1"/>
          </p:cNvSpPr>
          <p:nvPr>
            <p:ph type="sldNum" sz="quarter" idx="12"/>
          </p:nvPr>
        </p:nvSpPr>
        <p:spPr/>
        <p:txBody>
          <a:bodyPr/>
          <a:lstStyle/>
          <a:p>
            <a:fld id="{14BD3A27-FA68-4417-BA57-1748398F936D}" type="slidenum">
              <a:rPr lang="en-GB" smtClean="0"/>
              <a:t>‹#›</a:t>
            </a:fld>
            <a:endParaRPr lang="en-GB"/>
          </a:p>
        </p:txBody>
      </p:sp>
    </p:spTree>
    <p:extLst>
      <p:ext uri="{BB962C8B-B14F-4D97-AF65-F5344CB8AC3E}">
        <p14:creationId xmlns:p14="http://schemas.microsoft.com/office/powerpoint/2010/main" val="28886160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86F1B-AA21-9C3A-29A0-A61D264F714A}"/>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B25C6C8-82F3-8C29-80D5-6DA5C7B9889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3D52287A-71EE-A1A6-7E1D-3B4E47EC214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E2D37B67-46D8-4C4A-446E-CEB268DD4549}"/>
              </a:ext>
            </a:extLst>
          </p:cNvPr>
          <p:cNvSpPr>
            <a:spLocks noGrp="1"/>
          </p:cNvSpPr>
          <p:nvPr>
            <p:ph type="dt" sz="half" idx="10"/>
          </p:nvPr>
        </p:nvSpPr>
        <p:spPr/>
        <p:txBody>
          <a:bodyPr/>
          <a:lstStyle/>
          <a:p>
            <a:fld id="{700A8FAD-0462-4BA1-A869-B473103947BA}" type="datetimeFigureOut">
              <a:rPr lang="en-GB" smtClean="0"/>
              <a:t>07/10/2025</a:t>
            </a:fld>
            <a:endParaRPr lang="en-GB"/>
          </a:p>
        </p:txBody>
      </p:sp>
      <p:sp>
        <p:nvSpPr>
          <p:cNvPr id="6" name="Footer Placeholder 5">
            <a:extLst>
              <a:ext uri="{FF2B5EF4-FFF2-40B4-BE49-F238E27FC236}">
                <a16:creationId xmlns:a16="http://schemas.microsoft.com/office/drawing/2014/main" id="{7821E77C-9890-F3AA-ED03-D2399FD1E9E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6BD6080-B4B1-A08F-83CB-C6E4763FC4AC}"/>
              </a:ext>
            </a:extLst>
          </p:cNvPr>
          <p:cNvSpPr>
            <a:spLocks noGrp="1"/>
          </p:cNvSpPr>
          <p:nvPr>
            <p:ph type="sldNum" sz="quarter" idx="12"/>
          </p:nvPr>
        </p:nvSpPr>
        <p:spPr/>
        <p:txBody>
          <a:bodyPr/>
          <a:lstStyle/>
          <a:p>
            <a:fld id="{14BD3A27-FA68-4417-BA57-1748398F936D}" type="slidenum">
              <a:rPr lang="en-GB" smtClean="0"/>
              <a:t>‹#›</a:t>
            </a:fld>
            <a:endParaRPr lang="en-GB"/>
          </a:p>
        </p:txBody>
      </p:sp>
    </p:spTree>
    <p:extLst>
      <p:ext uri="{BB962C8B-B14F-4D97-AF65-F5344CB8AC3E}">
        <p14:creationId xmlns:p14="http://schemas.microsoft.com/office/powerpoint/2010/main" val="33099991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4E2B6-3D2B-4E2E-B483-175642759978}"/>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90CCA998-C339-B39F-A5C5-72B20DE0FC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5163519-E1A6-DFD1-0753-AEAF90847D2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752B0EC0-5A01-CC67-8F16-E96C5C422F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31EC666-E892-30E4-1A5B-2D00485FE79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B89A66CC-4ABE-3DF5-AEF3-A3BDADEDF581}"/>
              </a:ext>
            </a:extLst>
          </p:cNvPr>
          <p:cNvSpPr>
            <a:spLocks noGrp="1"/>
          </p:cNvSpPr>
          <p:nvPr>
            <p:ph type="dt" sz="half" idx="10"/>
          </p:nvPr>
        </p:nvSpPr>
        <p:spPr/>
        <p:txBody>
          <a:bodyPr/>
          <a:lstStyle/>
          <a:p>
            <a:fld id="{700A8FAD-0462-4BA1-A869-B473103947BA}" type="datetimeFigureOut">
              <a:rPr lang="en-GB" smtClean="0"/>
              <a:t>07/10/2025</a:t>
            </a:fld>
            <a:endParaRPr lang="en-GB"/>
          </a:p>
        </p:txBody>
      </p:sp>
      <p:sp>
        <p:nvSpPr>
          <p:cNvPr id="8" name="Footer Placeholder 7">
            <a:extLst>
              <a:ext uri="{FF2B5EF4-FFF2-40B4-BE49-F238E27FC236}">
                <a16:creationId xmlns:a16="http://schemas.microsoft.com/office/drawing/2014/main" id="{58503EFC-0DB9-B2E4-9252-2A15DA20C1C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9665E6E-7786-BB32-5B29-8E95A0349AB4}"/>
              </a:ext>
            </a:extLst>
          </p:cNvPr>
          <p:cNvSpPr>
            <a:spLocks noGrp="1"/>
          </p:cNvSpPr>
          <p:nvPr>
            <p:ph type="sldNum" sz="quarter" idx="12"/>
          </p:nvPr>
        </p:nvSpPr>
        <p:spPr/>
        <p:txBody>
          <a:bodyPr/>
          <a:lstStyle/>
          <a:p>
            <a:fld id="{14BD3A27-FA68-4417-BA57-1748398F936D}" type="slidenum">
              <a:rPr lang="en-GB" smtClean="0"/>
              <a:t>‹#›</a:t>
            </a:fld>
            <a:endParaRPr lang="en-GB"/>
          </a:p>
        </p:txBody>
      </p:sp>
    </p:spTree>
    <p:extLst>
      <p:ext uri="{BB962C8B-B14F-4D97-AF65-F5344CB8AC3E}">
        <p14:creationId xmlns:p14="http://schemas.microsoft.com/office/powerpoint/2010/main" val="38834336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42B02-63DC-87F9-DA39-E38BF0AEDF34}"/>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2D892D1E-EA50-BC19-FD6A-DF7A79CA7637}"/>
              </a:ext>
            </a:extLst>
          </p:cNvPr>
          <p:cNvSpPr>
            <a:spLocks noGrp="1"/>
          </p:cNvSpPr>
          <p:nvPr>
            <p:ph type="dt" sz="half" idx="10"/>
          </p:nvPr>
        </p:nvSpPr>
        <p:spPr/>
        <p:txBody>
          <a:bodyPr/>
          <a:lstStyle/>
          <a:p>
            <a:fld id="{700A8FAD-0462-4BA1-A869-B473103947BA}" type="datetimeFigureOut">
              <a:rPr lang="en-GB" smtClean="0"/>
              <a:t>07/10/2025</a:t>
            </a:fld>
            <a:endParaRPr lang="en-GB"/>
          </a:p>
        </p:txBody>
      </p:sp>
      <p:sp>
        <p:nvSpPr>
          <p:cNvPr id="4" name="Footer Placeholder 3">
            <a:extLst>
              <a:ext uri="{FF2B5EF4-FFF2-40B4-BE49-F238E27FC236}">
                <a16:creationId xmlns:a16="http://schemas.microsoft.com/office/drawing/2014/main" id="{2024BEA7-BB3C-3087-DE35-C89CD48F180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EECA409-C791-618A-865C-981D89B540D6}"/>
              </a:ext>
            </a:extLst>
          </p:cNvPr>
          <p:cNvSpPr>
            <a:spLocks noGrp="1"/>
          </p:cNvSpPr>
          <p:nvPr>
            <p:ph type="sldNum" sz="quarter" idx="12"/>
          </p:nvPr>
        </p:nvSpPr>
        <p:spPr/>
        <p:txBody>
          <a:bodyPr/>
          <a:lstStyle/>
          <a:p>
            <a:fld id="{14BD3A27-FA68-4417-BA57-1748398F936D}" type="slidenum">
              <a:rPr lang="en-GB" smtClean="0"/>
              <a:t>‹#›</a:t>
            </a:fld>
            <a:endParaRPr lang="en-GB"/>
          </a:p>
        </p:txBody>
      </p:sp>
    </p:spTree>
    <p:extLst>
      <p:ext uri="{BB962C8B-B14F-4D97-AF65-F5344CB8AC3E}">
        <p14:creationId xmlns:p14="http://schemas.microsoft.com/office/powerpoint/2010/main" val="1542322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BD599C-642B-9DCC-CF6E-C5974AC0BF4E}"/>
              </a:ext>
            </a:extLst>
          </p:cNvPr>
          <p:cNvSpPr>
            <a:spLocks noGrp="1"/>
          </p:cNvSpPr>
          <p:nvPr>
            <p:ph type="dt" sz="half" idx="10"/>
          </p:nvPr>
        </p:nvSpPr>
        <p:spPr/>
        <p:txBody>
          <a:bodyPr/>
          <a:lstStyle/>
          <a:p>
            <a:fld id="{700A8FAD-0462-4BA1-A869-B473103947BA}" type="datetimeFigureOut">
              <a:rPr lang="en-GB" smtClean="0"/>
              <a:t>07/10/2025</a:t>
            </a:fld>
            <a:endParaRPr lang="en-GB"/>
          </a:p>
        </p:txBody>
      </p:sp>
      <p:sp>
        <p:nvSpPr>
          <p:cNvPr id="3" name="Footer Placeholder 2">
            <a:extLst>
              <a:ext uri="{FF2B5EF4-FFF2-40B4-BE49-F238E27FC236}">
                <a16:creationId xmlns:a16="http://schemas.microsoft.com/office/drawing/2014/main" id="{B1DFE651-2FD0-65BE-9B0E-22AB1711EB1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5EF2DE2-F0FC-D2AC-2118-FF049B985677}"/>
              </a:ext>
            </a:extLst>
          </p:cNvPr>
          <p:cNvSpPr>
            <a:spLocks noGrp="1"/>
          </p:cNvSpPr>
          <p:nvPr>
            <p:ph type="sldNum" sz="quarter" idx="12"/>
          </p:nvPr>
        </p:nvSpPr>
        <p:spPr/>
        <p:txBody>
          <a:bodyPr/>
          <a:lstStyle/>
          <a:p>
            <a:fld id="{14BD3A27-FA68-4417-BA57-1748398F936D}" type="slidenum">
              <a:rPr lang="en-GB" smtClean="0"/>
              <a:t>‹#›</a:t>
            </a:fld>
            <a:endParaRPr lang="en-GB"/>
          </a:p>
        </p:txBody>
      </p:sp>
    </p:spTree>
    <p:extLst>
      <p:ext uri="{BB962C8B-B14F-4D97-AF65-F5344CB8AC3E}">
        <p14:creationId xmlns:p14="http://schemas.microsoft.com/office/powerpoint/2010/main" val="26456204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B6176-B479-CE93-FAA8-262E0A3DEE9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2798703A-B77D-F773-FC6E-EDC0A1133E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22CCA606-BAB8-7BB2-3F0E-DB4A0F1980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8B91DAF-8D8A-10CF-2C92-893B338151E4}"/>
              </a:ext>
            </a:extLst>
          </p:cNvPr>
          <p:cNvSpPr>
            <a:spLocks noGrp="1"/>
          </p:cNvSpPr>
          <p:nvPr>
            <p:ph type="dt" sz="half" idx="10"/>
          </p:nvPr>
        </p:nvSpPr>
        <p:spPr/>
        <p:txBody>
          <a:bodyPr/>
          <a:lstStyle/>
          <a:p>
            <a:fld id="{700A8FAD-0462-4BA1-A869-B473103947BA}" type="datetimeFigureOut">
              <a:rPr lang="en-GB" smtClean="0"/>
              <a:t>07/10/2025</a:t>
            </a:fld>
            <a:endParaRPr lang="en-GB"/>
          </a:p>
        </p:txBody>
      </p:sp>
      <p:sp>
        <p:nvSpPr>
          <p:cNvPr id="6" name="Footer Placeholder 5">
            <a:extLst>
              <a:ext uri="{FF2B5EF4-FFF2-40B4-BE49-F238E27FC236}">
                <a16:creationId xmlns:a16="http://schemas.microsoft.com/office/drawing/2014/main" id="{A99239C5-6CE5-39E0-9ACD-0EF229FAF16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7C75D11-B831-5674-5FE0-E0600F213C6C}"/>
              </a:ext>
            </a:extLst>
          </p:cNvPr>
          <p:cNvSpPr>
            <a:spLocks noGrp="1"/>
          </p:cNvSpPr>
          <p:nvPr>
            <p:ph type="sldNum" sz="quarter" idx="12"/>
          </p:nvPr>
        </p:nvSpPr>
        <p:spPr/>
        <p:txBody>
          <a:bodyPr/>
          <a:lstStyle/>
          <a:p>
            <a:fld id="{14BD3A27-FA68-4417-BA57-1748398F936D}" type="slidenum">
              <a:rPr lang="en-GB" smtClean="0"/>
              <a:t>‹#›</a:t>
            </a:fld>
            <a:endParaRPr lang="en-GB"/>
          </a:p>
        </p:txBody>
      </p:sp>
    </p:spTree>
    <p:extLst>
      <p:ext uri="{BB962C8B-B14F-4D97-AF65-F5344CB8AC3E}">
        <p14:creationId xmlns:p14="http://schemas.microsoft.com/office/powerpoint/2010/main" val="12246935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D6EFE-6C96-9DBB-1CAB-330D5E5A45C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75312BBC-7B93-0786-AFA2-2CF4FA4FB9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6F269D6-4004-A881-39AF-3AFE61313B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EFA5C0D-68DD-5F67-910A-092AC36D1F6E}"/>
              </a:ext>
            </a:extLst>
          </p:cNvPr>
          <p:cNvSpPr>
            <a:spLocks noGrp="1"/>
          </p:cNvSpPr>
          <p:nvPr>
            <p:ph type="dt" sz="half" idx="10"/>
          </p:nvPr>
        </p:nvSpPr>
        <p:spPr/>
        <p:txBody>
          <a:bodyPr/>
          <a:lstStyle/>
          <a:p>
            <a:fld id="{700A8FAD-0462-4BA1-A869-B473103947BA}" type="datetimeFigureOut">
              <a:rPr lang="en-GB" smtClean="0"/>
              <a:t>07/10/2025</a:t>
            </a:fld>
            <a:endParaRPr lang="en-GB"/>
          </a:p>
        </p:txBody>
      </p:sp>
      <p:sp>
        <p:nvSpPr>
          <p:cNvPr id="6" name="Footer Placeholder 5">
            <a:extLst>
              <a:ext uri="{FF2B5EF4-FFF2-40B4-BE49-F238E27FC236}">
                <a16:creationId xmlns:a16="http://schemas.microsoft.com/office/drawing/2014/main" id="{5E2A7E20-7FCE-ED8E-CDDD-38F0BEE93BE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92CEF2D-8C3C-33FF-F590-305AA1D1ABAC}"/>
              </a:ext>
            </a:extLst>
          </p:cNvPr>
          <p:cNvSpPr>
            <a:spLocks noGrp="1"/>
          </p:cNvSpPr>
          <p:nvPr>
            <p:ph type="sldNum" sz="quarter" idx="12"/>
          </p:nvPr>
        </p:nvSpPr>
        <p:spPr/>
        <p:txBody>
          <a:bodyPr/>
          <a:lstStyle/>
          <a:p>
            <a:fld id="{14BD3A27-FA68-4417-BA57-1748398F936D}" type="slidenum">
              <a:rPr lang="en-GB" smtClean="0"/>
              <a:t>‹#›</a:t>
            </a:fld>
            <a:endParaRPr lang="en-GB"/>
          </a:p>
        </p:txBody>
      </p:sp>
    </p:spTree>
    <p:extLst>
      <p:ext uri="{BB962C8B-B14F-4D97-AF65-F5344CB8AC3E}">
        <p14:creationId xmlns:p14="http://schemas.microsoft.com/office/powerpoint/2010/main" val="1049565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72B8F49-E9BD-4D5B-BF82-806751F52330}"/>
              </a:ext>
            </a:extLst>
          </p:cNvPr>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39237645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5A254-DFAF-A3AC-2EAD-1FB7F91DD195}"/>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D3D6AB72-7A8B-7B57-8BC2-F810E443887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891AA22-E953-9AAE-699A-FBBD0BA36923}"/>
              </a:ext>
            </a:extLst>
          </p:cNvPr>
          <p:cNvSpPr>
            <a:spLocks noGrp="1"/>
          </p:cNvSpPr>
          <p:nvPr>
            <p:ph type="dt" sz="half" idx="10"/>
          </p:nvPr>
        </p:nvSpPr>
        <p:spPr/>
        <p:txBody>
          <a:bodyPr/>
          <a:lstStyle/>
          <a:p>
            <a:fld id="{700A8FAD-0462-4BA1-A869-B473103947BA}" type="datetimeFigureOut">
              <a:rPr lang="en-GB" smtClean="0"/>
              <a:t>07/10/2025</a:t>
            </a:fld>
            <a:endParaRPr lang="en-GB"/>
          </a:p>
        </p:txBody>
      </p:sp>
      <p:sp>
        <p:nvSpPr>
          <p:cNvPr id="5" name="Footer Placeholder 4">
            <a:extLst>
              <a:ext uri="{FF2B5EF4-FFF2-40B4-BE49-F238E27FC236}">
                <a16:creationId xmlns:a16="http://schemas.microsoft.com/office/drawing/2014/main" id="{82A78C90-2634-E871-020F-777133CC18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EC27CE-A24B-4A1A-431B-0404CB029F0F}"/>
              </a:ext>
            </a:extLst>
          </p:cNvPr>
          <p:cNvSpPr>
            <a:spLocks noGrp="1"/>
          </p:cNvSpPr>
          <p:nvPr>
            <p:ph type="sldNum" sz="quarter" idx="12"/>
          </p:nvPr>
        </p:nvSpPr>
        <p:spPr/>
        <p:txBody>
          <a:bodyPr/>
          <a:lstStyle/>
          <a:p>
            <a:fld id="{14BD3A27-FA68-4417-BA57-1748398F936D}" type="slidenum">
              <a:rPr lang="en-GB" smtClean="0"/>
              <a:t>‹#›</a:t>
            </a:fld>
            <a:endParaRPr lang="en-GB"/>
          </a:p>
        </p:txBody>
      </p:sp>
    </p:spTree>
    <p:extLst>
      <p:ext uri="{BB962C8B-B14F-4D97-AF65-F5344CB8AC3E}">
        <p14:creationId xmlns:p14="http://schemas.microsoft.com/office/powerpoint/2010/main" val="32309618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0A29DF-6563-F7A3-FDBA-5A0D772DCECD}"/>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D223864C-CFAA-B245-71B9-4AED83E2639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BBA49A8-80B9-5CA4-53C5-AEAF5E8B2EA4}"/>
              </a:ext>
            </a:extLst>
          </p:cNvPr>
          <p:cNvSpPr>
            <a:spLocks noGrp="1"/>
          </p:cNvSpPr>
          <p:nvPr>
            <p:ph type="dt" sz="half" idx="10"/>
          </p:nvPr>
        </p:nvSpPr>
        <p:spPr/>
        <p:txBody>
          <a:bodyPr/>
          <a:lstStyle/>
          <a:p>
            <a:fld id="{700A8FAD-0462-4BA1-A869-B473103947BA}" type="datetimeFigureOut">
              <a:rPr lang="en-GB" smtClean="0"/>
              <a:t>07/10/2025</a:t>
            </a:fld>
            <a:endParaRPr lang="en-GB"/>
          </a:p>
        </p:txBody>
      </p:sp>
      <p:sp>
        <p:nvSpPr>
          <p:cNvPr id="5" name="Footer Placeholder 4">
            <a:extLst>
              <a:ext uri="{FF2B5EF4-FFF2-40B4-BE49-F238E27FC236}">
                <a16:creationId xmlns:a16="http://schemas.microsoft.com/office/drawing/2014/main" id="{E750BE9C-706B-A78A-FB53-9165D01F9A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575DC9-C3A8-33A3-AAA3-59C99AE677E2}"/>
              </a:ext>
            </a:extLst>
          </p:cNvPr>
          <p:cNvSpPr>
            <a:spLocks noGrp="1"/>
          </p:cNvSpPr>
          <p:nvPr>
            <p:ph type="sldNum" sz="quarter" idx="12"/>
          </p:nvPr>
        </p:nvSpPr>
        <p:spPr/>
        <p:txBody>
          <a:bodyPr/>
          <a:lstStyle/>
          <a:p>
            <a:fld id="{14BD3A27-FA68-4417-BA57-1748398F936D}" type="slidenum">
              <a:rPr lang="en-GB" smtClean="0"/>
              <a:t>‹#›</a:t>
            </a:fld>
            <a:endParaRPr lang="en-GB"/>
          </a:p>
        </p:txBody>
      </p:sp>
    </p:spTree>
    <p:extLst>
      <p:ext uri="{BB962C8B-B14F-4D97-AF65-F5344CB8AC3E}">
        <p14:creationId xmlns:p14="http://schemas.microsoft.com/office/powerpoint/2010/main" val="33908938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72B8F49-E9BD-4D5B-BF82-806751F52330}"/>
              </a:ext>
            </a:extLst>
          </p:cNvPr>
          <p:cNvSpPr>
            <a:spLocks noGrp="1"/>
          </p:cNvSpPr>
          <p:nvPr>
            <p:ph type="pic" sz="quarter" idx="10"/>
          </p:nvPr>
        </p:nvSpPr>
        <p:spPr>
          <a:xfrm>
            <a:off x="0" y="2514600"/>
            <a:ext cx="12192000" cy="4343400"/>
          </a:xfrm>
          <a:prstGeom prst="rect">
            <a:avLst/>
          </a:prstGeom>
        </p:spPr>
        <p:txBody>
          <a:bodyPr/>
          <a:lstStyle/>
          <a:p>
            <a:endParaRPr lang="en-US"/>
          </a:p>
        </p:txBody>
      </p:sp>
    </p:spTree>
    <p:extLst>
      <p:ext uri="{BB962C8B-B14F-4D97-AF65-F5344CB8AC3E}">
        <p14:creationId xmlns:p14="http://schemas.microsoft.com/office/powerpoint/2010/main" val="8800265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7_Custom Layou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2ABDF288-3F61-41D1-81BA-92B10676E4F6}"/>
              </a:ext>
            </a:extLst>
          </p:cNvPr>
          <p:cNvSpPr>
            <a:spLocks noGrp="1"/>
          </p:cNvSpPr>
          <p:nvPr>
            <p:ph type="pic" sz="quarter" idx="10" hasCustomPrompt="1"/>
          </p:nvPr>
        </p:nvSpPr>
        <p:spPr>
          <a:xfrm>
            <a:off x="5680201" y="1"/>
            <a:ext cx="6511798" cy="6873765"/>
          </a:xfrm>
          <a:custGeom>
            <a:avLst/>
            <a:gdLst>
              <a:gd name="connsiteX0" fmla="*/ 2317530 w 6511798"/>
              <a:gd name="connsiteY0" fmla="*/ 0 h 6873765"/>
              <a:gd name="connsiteX1" fmla="*/ 3257281 w 6511798"/>
              <a:gd name="connsiteY1" fmla="*/ 0 h 6873765"/>
              <a:gd name="connsiteX2" fmla="*/ 5572047 w 6511798"/>
              <a:gd name="connsiteY2" fmla="*/ 0 h 6873765"/>
              <a:gd name="connsiteX3" fmla="*/ 6511798 w 6511798"/>
              <a:gd name="connsiteY3" fmla="*/ 0 h 6873765"/>
              <a:gd name="connsiteX4" fmla="*/ 6511798 w 6511798"/>
              <a:gd name="connsiteY4" fmla="*/ 6873765 h 6873765"/>
              <a:gd name="connsiteX5" fmla="*/ 5572047 w 6511798"/>
              <a:gd name="connsiteY5" fmla="*/ 6873765 h 6873765"/>
              <a:gd name="connsiteX6" fmla="*/ 939751 w 6511798"/>
              <a:gd name="connsiteY6" fmla="*/ 6873765 h 6873765"/>
              <a:gd name="connsiteX7" fmla="*/ 0 w 6511798"/>
              <a:gd name="connsiteY7" fmla="*/ 6873765 h 6873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1798" h="6873765">
                <a:moveTo>
                  <a:pt x="2317530" y="0"/>
                </a:moveTo>
                <a:lnTo>
                  <a:pt x="3257281" y="0"/>
                </a:lnTo>
                <a:lnTo>
                  <a:pt x="5572047" y="0"/>
                </a:lnTo>
                <a:lnTo>
                  <a:pt x="6511798" y="0"/>
                </a:lnTo>
                <a:lnTo>
                  <a:pt x="6511798" y="6873765"/>
                </a:lnTo>
                <a:lnTo>
                  <a:pt x="5572047" y="6873765"/>
                </a:lnTo>
                <a:lnTo>
                  <a:pt x="939751" y="6873765"/>
                </a:lnTo>
                <a:lnTo>
                  <a:pt x="0" y="6873765"/>
                </a:lnTo>
                <a:close/>
              </a:path>
            </a:pathLst>
          </a:custGeom>
        </p:spPr>
        <p:txBody>
          <a:bodyPr wrap="square">
            <a:noAutofit/>
          </a:bodyPr>
          <a:lstStyle>
            <a:lvl1pPr marL="0" marR="0" indent="0" algn="l" defTabSz="912971" rtl="0" eaLnBrk="1" fontAlgn="auto" latinLnBrk="0" hangingPunct="1">
              <a:lnSpc>
                <a:spcPct val="90000"/>
              </a:lnSpc>
              <a:spcBef>
                <a:spcPts val="999"/>
              </a:spcBef>
              <a:spcAft>
                <a:spcPts val="0"/>
              </a:spcAft>
              <a:buClrTx/>
              <a:buSzTx/>
              <a:buFont typeface="Arial" panose="020B0604020202020204" pitchFamily="34" charset="0"/>
              <a:buNone/>
              <a:tabLst/>
              <a:defRPr sz="1500">
                <a:solidFill>
                  <a:schemeClr val="bg1">
                    <a:lumMod val="75000"/>
                  </a:schemeClr>
                </a:solidFill>
              </a:defRPr>
            </a:lvl1pPr>
          </a:lstStyle>
          <a:p>
            <a:pPr marL="0" marR="0" lvl="0" indent="0" algn="l" defTabSz="912971" rtl="0" eaLnBrk="1" fontAlgn="auto" latinLnBrk="0" hangingPunct="1">
              <a:lnSpc>
                <a:spcPct val="90000"/>
              </a:lnSpc>
              <a:spcBef>
                <a:spcPts val="999"/>
              </a:spcBef>
              <a:spcAft>
                <a:spcPts val="0"/>
              </a:spcAft>
              <a:buClrTx/>
              <a:buSzTx/>
              <a:buFont typeface="Arial" panose="020B0604020202020204" pitchFamily="34" charset="0"/>
              <a:buNone/>
              <a:tabLst/>
              <a:defRPr/>
            </a:pPr>
            <a:r>
              <a:rPr lang="en-US"/>
              <a:t>Image placeholder</a:t>
            </a:r>
          </a:p>
          <a:p>
            <a:endParaRPr lang="en-US"/>
          </a:p>
        </p:txBody>
      </p:sp>
    </p:spTree>
    <p:extLst>
      <p:ext uri="{BB962C8B-B14F-4D97-AF65-F5344CB8AC3E}">
        <p14:creationId xmlns:p14="http://schemas.microsoft.com/office/powerpoint/2010/main" val="28572842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66483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49951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9BA7DBF-5FF6-461C-AB0A-2C1075F7218E}"/>
              </a:ext>
            </a:extLst>
          </p:cNvPr>
          <p:cNvSpPr>
            <a:spLocks noGrp="1"/>
          </p:cNvSpPr>
          <p:nvPr>
            <p:ph type="pic" sz="quarter" idx="10"/>
          </p:nvPr>
        </p:nvSpPr>
        <p:spPr>
          <a:xfrm>
            <a:off x="0" y="1"/>
            <a:ext cx="12192000" cy="6180083"/>
          </a:xfrm>
          <a:custGeom>
            <a:avLst/>
            <a:gdLst>
              <a:gd name="connsiteX0" fmla="*/ 0 w 12192000"/>
              <a:gd name="connsiteY0" fmla="*/ 0 h 6180083"/>
              <a:gd name="connsiteX1" fmla="*/ 12192000 w 12192000"/>
              <a:gd name="connsiteY1" fmla="*/ 0 h 6180083"/>
              <a:gd name="connsiteX2" fmla="*/ 12192000 w 12192000"/>
              <a:gd name="connsiteY2" fmla="*/ 6180083 h 6180083"/>
              <a:gd name="connsiteX3" fmla="*/ 0 w 12192000"/>
              <a:gd name="connsiteY3" fmla="*/ 6180083 h 6180083"/>
            </a:gdLst>
            <a:ahLst/>
            <a:cxnLst>
              <a:cxn ang="0">
                <a:pos x="connsiteX0" y="connsiteY0"/>
              </a:cxn>
              <a:cxn ang="0">
                <a:pos x="connsiteX1" y="connsiteY1"/>
              </a:cxn>
              <a:cxn ang="0">
                <a:pos x="connsiteX2" y="connsiteY2"/>
              </a:cxn>
              <a:cxn ang="0">
                <a:pos x="connsiteX3" y="connsiteY3"/>
              </a:cxn>
            </a:cxnLst>
            <a:rect l="l" t="t" r="r" b="b"/>
            <a:pathLst>
              <a:path w="12192000" h="6180083">
                <a:moveTo>
                  <a:pt x="0" y="0"/>
                </a:moveTo>
                <a:lnTo>
                  <a:pt x="12192000" y="0"/>
                </a:lnTo>
                <a:lnTo>
                  <a:pt x="12192000" y="6180083"/>
                </a:lnTo>
                <a:lnTo>
                  <a:pt x="0" y="6180083"/>
                </a:lnTo>
                <a:close/>
              </a:path>
            </a:pathLst>
          </a:custGeom>
        </p:spPr>
        <p:txBody>
          <a:bodyPr wrap="square">
            <a:noAutofit/>
          </a:bodyPr>
          <a:lstStyle/>
          <a:p>
            <a:endParaRPr lang="en-GB" dirty="0"/>
          </a:p>
        </p:txBody>
      </p:sp>
    </p:spTree>
    <p:extLst>
      <p:ext uri="{BB962C8B-B14F-4D97-AF65-F5344CB8AC3E}">
        <p14:creationId xmlns:p14="http://schemas.microsoft.com/office/powerpoint/2010/main" val="14168597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FDE81EAB-D343-4CA3-9193-170BE84E6D49}"/>
              </a:ext>
            </a:extLst>
          </p:cNvPr>
          <p:cNvSpPr>
            <a:spLocks noGrp="1"/>
          </p:cNvSpPr>
          <p:nvPr>
            <p:ph type="pic" sz="quarter" idx="11"/>
          </p:nvPr>
        </p:nvSpPr>
        <p:spPr>
          <a:xfrm>
            <a:off x="3858720" y="2851957"/>
            <a:ext cx="1066080" cy="1066080"/>
          </a:xfrm>
          <a:custGeom>
            <a:avLst/>
            <a:gdLst>
              <a:gd name="connsiteX0" fmla="*/ 618122 w 1236244"/>
              <a:gd name="connsiteY0" fmla="*/ 0 h 1236244"/>
              <a:gd name="connsiteX1" fmla="*/ 1236244 w 1236244"/>
              <a:gd name="connsiteY1" fmla="*/ 618122 h 1236244"/>
              <a:gd name="connsiteX2" fmla="*/ 618122 w 1236244"/>
              <a:gd name="connsiteY2" fmla="*/ 1236244 h 1236244"/>
              <a:gd name="connsiteX3" fmla="*/ 0 w 1236244"/>
              <a:gd name="connsiteY3" fmla="*/ 618122 h 1236244"/>
              <a:gd name="connsiteX4" fmla="*/ 618122 w 1236244"/>
              <a:gd name="connsiteY4" fmla="*/ 0 h 1236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44" h="1236244">
                <a:moveTo>
                  <a:pt x="618122" y="0"/>
                </a:moveTo>
                <a:cubicBezTo>
                  <a:pt x="959501" y="0"/>
                  <a:pt x="1236244" y="276743"/>
                  <a:pt x="1236244" y="618122"/>
                </a:cubicBezTo>
                <a:cubicBezTo>
                  <a:pt x="1236244" y="959501"/>
                  <a:pt x="959501" y="1236244"/>
                  <a:pt x="618122" y="1236244"/>
                </a:cubicBezTo>
                <a:cubicBezTo>
                  <a:pt x="276743" y="1236244"/>
                  <a:pt x="0" y="959501"/>
                  <a:pt x="0" y="618122"/>
                </a:cubicBezTo>
                <a:cubicBezTo>
                  <a:pt x="0" y="276743"/>
                  <a:pt x="276743" y="0"/>
                  <a:pt x="618122" y="0"/>
                </a:cubicBezTo>
                <a:close/>
              </a:path>
            </a:pathLst>
          </a:custGeom>
          <a:solidFill>
            <a:schemeClr val="bg1">
              <a:lumMod val="95000"/>
            </a:schemeClr>
          </a:solidFill>
        </p:spPr>
        <p:txBody>
          <a:bodyPr wrap="square" anchor="ctr">
            <a:noAutofit/>
          </a:bodyPr>
          <a:lstStyle>
            <a:lvl1pPr marL="0" indent="0" algn="ctr">
              <a:buNone/>
              <a:defRPr sz="2000"/>
            </a:lvl1pPr>
          </a:lstStyle>
          <a:p>
            <a:endParaRPr lang="en-US" dirty="0"/>
          </a:p>
        </p:txBody>
      </p:sp>
      <p:sp>
        <p:nvSpPr>
          <p:cNvPr id="12" name="Picture Placeholder 11">
            <a:extLst>
              <a:ext uri="{FF2B5EF4-FFF2-40B4-BE49-F238E27FC236}">
                <a16:creationId xmlns:a16="http://schemas.microsoft.com/office/drawing/2014/main" id="{6FD985B1-4F25-464B-861B-958E51D31678}"/>
              </a:ext>
            </a:extLst>
          </p:cNvPr>
          <p:cNvSpPr>
            <a:spLocks noGrp="1"/>
          </p:cNvSpPr>
          <p:nvPr>
            <p:ph type="pic" sz="quarter" idx="12"/>
          </p:nvPr>
        </p:nvSpPr>
        <p:spPr>
          <a:xfrm>
            <a:off x="3858720" y="4433914"/>
            <a:ext cx="1066080" cy="1066080"/>
          </a:xfrm>
          <a:custGeom>
            <a:avLst/>
            <a:gdLst>
              <a:gd name="connsiteX0" fmla="*/ 618122 w 1236244"/>
              <a:gd name="connsiteY0" fmla="*/ 0 h 1236244"/>
              <a:gd name="connsiteX1" fmla="*/ 1236244 w 1236244"/>
              <a:gd name="connsiteY1" fmla="*/ 618122 h 1236244"/>
              <a:gd name="connsiteX2" fmla="*/ 618122 w 1236244"/>
              <a:gd name="connsiteY2" fmla="*/ 1236244 h 1236244"/>
              <a:gd name="connsiteX3" fmla="*/ 0 w 1236244"/>
              <a:gd name="connsiteY3" fmla="*/ 618122 h 1236244"/>
              <a:gd name="connsiteX4" fmla="*/ 618122 w 1236244"/>
              <a:gd name="connsiteY4" fmla="*/ 0 h 1236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44" h="1236244">
                <a:moveTo>
                  <a:pt x="618122" y="0"/>
                </a:moveTo>
                <a:cubicBezTo>
                  <a:pt x="959501" y="0"/>
                  <a:pt x="1236244" y="276743"/>
                  <a:pt x="1236244" y="618122"/>
                </a:cubicBezTo>
                <a:cubicBezTo>
                  <a:pt x="1236244" y="959501"/>
                  <a:pt x="959501" y="1236244"/>
                  <a:pt x="618122" y="1236244"/>
                </a:cubicBezTo>
                <a:cubicBezTo>
                  <a:pt x="276743" y="1236244"/>
                  <a:pt x="0" y="959501"/>
                  <a:pt x="0" y="618122"/>
                </a:cubicBezTo>
                <a:cubicBezTo>
                  <a:pt x="0" y="276743"/>
                  <a:pt x="276743" y="0"/>
                  <a:pt x="618122" y="0"/>
                </a:cubicBezTo>
                <a:close/>
              </a:path>
            </a:pathLst>
          </a:custGeom>
          <a:solidFill>
            <a:schemeClr val="bg1">
              <a:lumMod val="95000"/>
            </a:schemeClr>
          </a:solidFill>
        </p:spPr>
        <p:txBody>
          <a:bodyPr wrap="square" anchor="ctr">
            <a:noAutofit/>
          </a:bodyPr>
          <a:lstStyle>
            <a:lvl1pPr marL="0" indent="0" algn="ctr">
              <a:buNone/>
              <a:defRPr sz="2000"/>
            </a:lvl1pPr>
          </a:lstStyle>
          <a:p>
            <a:endParaRPr lang="en-US"/>
          </a:p>
        </p:txBody>
      </p:sp>
      <p:sp>
        <p:nvSpPr>
          <p:cNvPr id="13" name="Picture Placeholder 12">
            <a:extLst>
              <a:ext uri="{FF2B5EF4-FFF2-40B4-BE49-F238E27FC236}">
                <a16:creationId xmlns:a16="http://schemas.microsoft.com/office/drawing/2014/main" id="{818C5232-BF57-49B6-9250-ED9299B31DCB}"/>
              </a:ext>
            </a:extLst>
          </p:cNvPr>
          <p:cNvSpPr>
            <a:spLocks noGrp="1"/>
          </p:cNvSpPr>
          <p:nvPr>
            <p:ph type="pic" sz="quarter" idx="13"/>
          </p:nvPr>
        </p:nvSpPr>
        <p:spPr>
          <a:xfrm>
            <a:off x="7545709" y="1270000"/>
            <a:ext cx="1066080" cy="1066080"/>
          </a:xfrm>
          <a:custGeom>
            <a:avLst/>
            <a:gdLst>
              <a:gd name="connsiteX0" fmla="*/ 618122 w 1236244"/>
              <a:gd name="connsiteY0" fmla="*/ 0 h 1236244"/>
              <a:gd name="connsiteX1" fmla="*/ 1236244 w 1236244"/>
              <a:gd name="connsiteY1" fmla="*/ 618122 h 1236244"/>
              <a:gd name="connsiteX2" fmla="*/ 618122 w 1236244"/>
              <a:gd name="connsiteY2" fmla="*/ 1236244 h 1236244"/>
              <a:gd name="connsiteX3" fmla="*/ 0 w 1236244"/>
              <a:gd name="connsiteY3" fmla="*/ 618122 h 1236244"/>
              <a:gd name="connsiteX4" fmla="*/ 618122 w 1236244"/>
              <a:gd name="connsiteY4" fmla="*/ 0 h 1236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44" h="1236244">
                <a:moveTo>
                  <a:pt x="618122" y="0"/>
                </a:moveTo>
                <a:cubicBezTo>
                  <a:pt x="959501" y="0"/>
                  <a:pt x="1236244" y="276743"/>
                  <a:pt x="1236244" y="618122"/>
                </a:cubicBezTo>
                <a:cubicBezTo>
                  <a:pt x="1236244" y="959501"/>
                  <a:pt x="959501" y="1236244"/>
                  <a:pt x="618122" y="1236244"/>
                </a:cubicBezTo>
                <a:cubicBezTo>
                  <a:pt x="276743" y="1236244"/>
                  <a:pt x="0" y="959501"/>
                  <a:pt x="0" y="618122"/>
                </a:cubicBezTo>
                <a:cubicBezTo>
                  <a:pt x="0" y="276743"/>
                  <a:pt x="276743" y="0"/>
                  <a:pt x="618122" y="0"/>
                </a:cubicBezTo>
                <a:close/>
              </a:path>
            </a:pathLst>
          </a:custGeom>
          <a:solidFill>
            <a:schemeClr val="bg1">
              <a:lumMod val="95000"/>
            </a:schemeClr>
          </a:solidFill>
        </p:spPr>
        <p:txBody>
          <a:bodyPr wrap="square" anchor="ctr">
            <a:noAutofit/>
          </a:bodyPr>
          <a:lstStyle>
            <a:lvl1pPr marL="0" indent="0" algn="ctr">
              <a:buNone/>
              <a:defRPr sz="2000"/>
            </a:lvl1pPr>
          </a:lstStyle>
          <a:p>
            <a:endParaRPr lang="en-US"/>
          </a:p>
        </p:txBody>
      </p:sp>
      <p:sp>
        <p:nvSpPr>
          <p:cNvPr id="14" name="Picture Placeholder 13">
            <a:extLst>
              <a:ext uri="{FF2B5EF4-FFF2-40B4-BE49-F238E27FC236}">
                <a16:creationId xmlns:a16="http://schemas.microsoft.com/office/drawing/2014/main" id="{4E6ECB0A-F874-4036-A7DF-5E8CF670C8F7}"/>
              </a:ext>
            </a:extLst>
          </p:cNvPr>
          <p:cNvSpPr>
            <a:spLocks noGrp="1"/>
          </p:cNvSpPr>
          <p:nvPr>
            <p:ph type="pic" sz="quarter" idx="14"/>
          </p:nvPr>
        </p:nvSpPr>
        <p:spPr>
          <a:xfrm>
            <a:off x="7545709" y="2851957"/>
            <a:ext cx="1066080" cy="1066080"/>
          </a:xfrm>
          <a:custGeom>
            <a:avLst/>
            <a:gdLst>
              <a:gd name="connsiteX0" fmla="*/ 618122 w 1236244"/>
              <a:gd name="connsiteY0" fmla="*/ 0 h 1236244"/>
              <a:gd name="connsiteX1" fmla="*/ 1236244 w 1236244"/>
              <a:gd name="connsiteY1" fmla="*/ 618122 h 1236244"/>
              <a:gd name="connsiteX2" fmla="*/ 618122 w 1236244"/>
              <a:gd name="connsiteY2" fmla="*/ 1236244 h 1236244"/>
              <a:gd name="connsiteX3" fmla="*/ 0 w 1236244"/>
              <a:gd name="connsiteY3" fmla="*/ 618122 h 1236244"/>
              <a:gd name="connsiteX4" fmla="*/ 618122 w 1236244"/>
              <a:gd name="connsiteY4" fmla="*/ 0 h 1236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44" h="1236244">
                <a:moveTo>
                  <a:pt x="618122" y="0"/>
                </a:moveTo>
                <a:cubicBezTo>
                  <a:pt x="959501" y="0"/>
                  <a:pt x="1236244" y="276743"/>
                  <a:pt x="1236244" y="618122"/>
                </a:cubicBezTo>
                <a:cubicBezTo>
                  <a:pt x="1236244" y="959501"/>
                  <a:pt x="959501" y="1236244"/>
                  <a:pt x="618122" y="1236244"/>
                </a:cubicBezTo>
                <a:cubicBezTo>
                  <a:pt x="276743" y="1236244"/>
                  <a:pt x="0" y="959501"/>
                  <a:pt x="0" y="618122"/>
                </a:cubicBezTo>
                <a:cubicBezTo>
                  <a:pt x="0" y="276743"/>
                  <a:pt x="276743" y="0"/>
                  <a:pt x="618122" y="0"/>
                </a:cubicBezTo>
                <a:close/>
              </a:path>
            </a:pathLst>
          </a:custGeom>
          <a:solidFill>
            <a:schemeClr val="bg1">
              <a:lumMod val="95000"/>
            </a:schemeClr>
          </a:solidFill>
        </p:spPr>
        <p:txBody>
          <a:bodyPr wrap="square" anchor="ctr">
            <a:noAutofit/>
          </a:bodyPr>
          <a:lstStyle>
            <a:lvl1pPr marL="0" indent="0" algn="ctr">
              <a:buNone/>
              <a:defRPr sz="2000"/>
            </a:lvl1pPr>
          </a:lstStyle>
          <a:p>
            <a:endParaRPr lang="en-US" dirty="0"/>
          </a:p>
        </p:txBody>
      </p:sp>
      <p:sp>
        <p:nvSpPr>
          <p:cNvPr id="15" name="Picture Placeholder 14">
            <a:extLst>
              <a:ext uri="{FF2B5EF4-FFF2-40B4-BE49-F238E27FC236}">
                <a16:creationId xmlns:a16="http://schemas.microsoft.com/office/drawing/2014/main" id="{0AAE39E1-BD0C-435E-A453-540777491E12}"/>
              </a:ext>
            </a:extLst>
          </p:cNvPr>
          <p:cNvSpPr>
            <a:spLocks noGrp="1"/>
          </p:cNvSpPr>
          <p:nvPr>
            <p:ph type="pic" sz="quarter" idx="15"/>
          </p:nvPr>
        </p:nvSpPr>
        <p:spPr>
          <a:xfrm>
            <a:off x="7545709" y="4433914"/>
            <a:ext cx="1066080" cy="1066080"/>
          </a:xfrm>
          <a:custGeom>
            <a:avLst/>
            <a:gdLst>
              <a:gd name="connsiteX0" fmla="*/ 618122 w 1236244"/>
              <a:gd name="connsiteY0" fmla="*/ 0 h 1236244"/>
              <a:gd name="connsiteX1" fmla="*/ 1236244 w 1236244"/>
              <a:gd name="connsiteY1" fmla="*/ 618122 h 1236244"/>
              <a:gd name="connsiteX2" fmla="*/ 618122 w 1236244"/>
              <a:gd name="connsiteY2" fmla="*/ 1236244 h 1236244"/>
              <a:gd name="connsiteX3" fmla="*/ 0 w 1236244"/>
              <a:gd name="connsiteY3" fmla="*/ 618122 h 1236244"/>
              <a:gd name="connsiteX4" fmla="*/ 618122 w 1236244"/>
              <a:gd name="connsiteY4" fmla="*/ 0 h 1236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44" h="1236244">
                <a:moveTo>
                  <a:pt x="618122" y="0"/>
                </a:moveTo>
                <a:cubicBezTo>
                  <a:pt x="959501" y="0"/>
                  <a:pt x="1236244" y="276743"/>
                  <a:pt x="1236244" y="618122"/>
                </a:cubicBezTo>
                <a:cubicBezTo>
                  <a:pt x="1236244" y="959501"/>
                  <a:pt x="959501" y="1236244"/>
                  <a:pt x="618122" y="1236244"/>
                </a:cubicBezTo>
                <a:cubicBezTo>
                  <a:pt x="276743" y="1236244"/>
                  <a:pt x="0" y="959501"/>
                  <a:pt x="0" y="618122"/>
                </a:cubicBezTo>
                <a:cubicBezTo>
                  <a:pt x="0" y="276743"/>
                  <a:pt x="276743" y="0"/>
                  <a:pt x="618122" y="0"/>
                </a:cubicBezTo>
                <a:close/>
              </a:path>
            </a:pathLst>
          </a:custGeom>
          <a:solidFill>
            <a:schemeClr val="bg1">
              <a:lumMod val="95000"/>
            </a:schemeClr>
          </a:solidFill>
        </p:spPr>
        <p:txBody>
          <a:bodyPr wrap="square" anchor="ctr">
            <a:noAutofit/>
          </a:bodyPr>
          <a:lstStyle>
            <a:lvl1pPr marL="0" indent="0" algn="ctr">
              <a:buNone/>
              <a:defRPr sz="2000"/>
            </a:lvl1pPr>
          </a:lstStyle>
          <a:p>
            <a:endParaRPr lang="en-US"/>
          </a:p>
        </p:txBody>
      </p:sp>
      <p:sp>
        <p:nvSpPr>
          <p:cNvPr id="10" name="Picture Placeholder 9">
            <a:extLst>
              <a:ext uri="{FF2B5EF4-FFF2-40B4-BE49-F238E27FC236}">
                <a16:creationId xmlns:a16="http://schemas.microsoft.com/office/drawing/2014/main" id="{E2DBEF0C-80A3-4C3B-A821-6D130B782B9F}"/>
              </a:ext>
            </a:extLst>
          </p:cNvPr>
          <p:cNvSpPr>
            <a:spLocks noGrp="1"/>
          </p:cNvSpPr>
          <p:nvPr>
            <p:ph type="pic" sz="quarter" idx="10"/>
          </p:nvPr>
        </p:nvSpPr>
        <p:spPr>
          <a:xfrm>
            <a:off x="3858720" y="1270000"/>
            <a:ext cx="1066080" cy="1066080"/>
          </a:xfrm>
          <a:custGeom>
            <a:avLst/>
            <a:gdLst>
              <a:gd name="connsiteX0" fmla="*/ 618122 w 1236244"/>
              <a:gd name="connsiteY0" fmla="*/ 0 h 1236244"/>
              <a:gd name="connsiteX1" fmla="*/ 1236244 w 1236244"/>
              <a:gd name="connsiteY1" fmla="*/ 618122 h 1236244"/>
              <a:gd name="connsiteX2" fmla="*/ 618122 w 1236244"/>
              <a:gd name="connsiteY2" fmla="*/ 1236244 h 1236244"/>
              <a:gd name="connsiteX3" fmla="*/ 0 w 1236244"/>
              <a:gd name="connsiteY3" fmla="*/ 618122 h 1236244"/>
              <a:gd name="connsiteX4" fmla="*/ 618122 w 1236244"/>
              <a:gd name="connsiteY4" fmla="*/ 0 h 1236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44" h="1236244">
                <a:moveTo>
                  <a:pt x="618122" y="0"/>
                </a:moveTo>
                <a:cubicBezTo>
                  <a:pt x="959501" y="0"/>
                  <a:pt x="1236244" y="276743"/>
                  <a:pt x="1236244" y="618122"/>
                </a:cubicBezTo>
                <a:cubicBezTo>
                  <a:pt x="1236244" y="959501"/>
                  <a:pt x="959501" y="1236244"/>
                  <a:pt x="618122" y="1236244"/>
                </a:cubicBezTo>
                <a:cubicBezTo>
                  <a:pt x="276743" y="1236244"/>
                  <a:pt x="0" y="959501"/>
                  <a:pt x="0" y="618122"/>
                </a:cubicBezTo>
                <a:cubicBezTo>
                  <a:pt x="0" y="276743"/>
                  <a:pt x="276743" y="0"/>
                  <a:pt x="618122" y="0"/>
                </a:cubicBezTo>
                <a:close/>
              </a:path>
            </a:pathLst>
          </a:custGeom>
          <a:solidFill>
            <a:schemeClr val="bg1">
              <a:lumMod val="95000"/>
            </a:schemeClr>
          </a:solidFill>
        </p:spPr>
        <p:txBody>
          <a:bodyPr wrap="square" anchor="ctr">
            <a:noAutofit/>
          </a:bodyPr>
          <a:lstStyle>
            <a:lvl1pPr marL="0" indent="0" algn="ctr">
              <a:buNone/>
              <a:defRPr sz="2000"/>
            </a:lvl1pPr>
          </a:lstStyle>
          <a:p>
            <a:endParaRPr lang="en-US"/>
          </a:p>
        </p:txBody>
      </p:sp>
    </p:spTree>
    <p:extLst>
      <p:ext uri="{BB962C8B-B14F-4D97-AF65-F5344CB8AC3E}">
        <p14:creationId xmlns:p14="http://schemas.microsoft.com/office/powerpoint/2010/main" val="20515659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95037E7-60A5-4CD9-A942-CFB656962DFD}"/>
              </a:ext>
            </a:extLst>
          </p:cNvPr>
          <p:cNvSpPr/>
          <p:nvPr userDrawn="1"/>
        </p:nvSpPr>
        <p:spPr>
          <a:xfrm>
            <a:off x="0" y="0"/>
            <a:ext cx="12192000" cy="31281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146557BA-8AF9-4884-9B99-EAA72CAEC1F4}"/>
              </a:ext>
            </a:extLst>
          </p:cNvPr>
          <p:cNvGrpSpPr/>
          <p:nvPr userDrawn="1"/>
        </p:nvGrpSpPr>
        <p:grpSpPr>
          <a:xfrm>
            <a:off x="1325880" y="1963010"/>
            <a:ext cx="9540240" cy="3679990"/>
            <a:chOff x="1752600" y="1460090"/>
            <a:chExt cx="7772400" cy="3679990"/>
          </a:xfrm>
        </p:grpSpPr>
        <p:grpSp>
          <p:nvGrpSpPr>
            <p:cNvPr id="3" name="Group 2">
              <a:extLst>
                <a:ext uri="{FF2B5EF4-FFF2-40B4-BE49-F238E27FC236}">
                  <a16:creationId xmlns:a16="http://schemas.microsoft.com/office/drawing/2014/main" id="{AA80A9B0-D8A4-4E40-9C13-48C6ABDDA2D7}"/>
                </a:ext>
              </a:extLst>
            </p:cNvPr>
            <p:cNvGrpSpPr/>
            <p:nvPr/>
          </p:nvGrpSpPr>
          <p:grpSpPr>
            <a:xfrm>
              <a:off x="1752600" y="1460090"/>
              <a:ext cx="3779520" cy="3679990"/>
              <a:chOff x="1867800" y="1342102"/>
              <a:chExt cx="8456400" cy="3679990"/>
            </a:xfrm>
          </p:grpSpPr>
          <p:sp>
            <p:nvSpPr>
              <p:cNvPr id="7" name="Rectangle: Top Corners Rounded 6">
                <a:extLst>
                  <a:ext uri="{FF2B5EF4-FFF2-40B4-BE49-F238E27FC236}">
                    <a16:creationId xmlns:a16="http://schemas.microsoft.com/office/drawing/2014/main" id="{55697510-DC2C-4BE7-A881-8344210EF7B0}"/>
                  </a:ext>
                </a:extLst>
              </p:cNvPr>
              <p:cNvSpPr/>
              <p:nvPr/>
            </p:nvSpPr>
            <p:spPr>
              <a:xfrm flipV="1">
                <a:off x="1868129" y="1342102"/>
                <a:ext cx="8455742" cy="3679990"/>
              </a:xfrm>
              <a:prstGeom prst="round2SameRect">
                <a:avLst>
                  <a:gd name="adj1" fmla="val 7303"/>
                  <a:gd name="adj2" fmla="val 0"/>
                </a:avLst>
              </a:prstGeom>
              <a:solidFill>
                <a:schemeClr val="bg1"/>
              </a:solidFill>
              <a:ln>
                <a:noFill/>
              </a:ln>
              <a:effectLst>
                <a:outerShdw blurRad="1270000" dist="1117600" dir="5400000" sx="80000" sy="80000" algn="t"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ectangle 7">
                <a:extLst>
                  <a:ext uri="{FF2B5EF4-FFF2-40B4-BE49-F238E27FC236}">
                    <a16:creationId xmlns:a16="http://schemas.microsoft.com/office/drawing/2014/main" id="{EB6A8D4E-1E8B-454B-8DFE-C6C5A2849765}"/>
                  </a:ext>
                </a:extLst>
              </p:cNvPr>
              <p:cNvSpPr/>
              <p:nvPr/>
            </p:nvSpPr>
            <p:spPr>
              <a:xfrm>
                <a:off x="1867800" y="1342102"/>
                <a:ext cx="8456400" cy="72000"/>
              </a:xfrm>
              <a:prstGeom prst="rect">
                <a:avLst/>
              </a:prstGeom>
              <a:gradFill>
                <a:gsLst>
                  <a:gs pos="100000">
                    <a:schemeClr val="accent1">
                      <a:lumMod val="75000"/>
                    </a:schemeClr>
                  </a:gs>
                  <a:gs pos="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4" name="Group 3">
              <a:extLst>
                <a:ext uri="{FF2B5EF4-FFF2-40B4-BE49-F238E27FC236}">
                  <a16:creationId xmlns:a16="http://schemas.microsoft.com/office/drawing/2014/main" id="{1DB37FC7-EC07-4A25-AB1C-28767093EA92}"/>
                </a:ext>
              </a:extLst>
            </p:cNvPr>
            <p:cNvGrpSpPr/>
            <p:nvPr/>
          </p:nvGrpSpPr>
          <p:grpSpPr>
            <a:xfrm>
              <a:off x="5745480" y="1460090"/>
              <a:ext cx="3779520" cy="3679990"/>
              <a:chOff x="1867800" y="1342102"/>
              <a:chExt cx="8456400" cy="3679990"/>
            </a:xfrm>
          </p:grpSpPr>
          <p:sp>
            <p:nvSpPr>
              <p:cNvPr id="5" name="Rectangle: Top Corners Rounded 4">
                <a:extLst>
                  <a:ext uri="{FF2B5EF4-FFF2-40B4-BE49-F238E27FC236}">
                    <a16:creationId xmlns:a16="http://schemas.microsoft.com/office/drawing/2014/main" id="{CFB46794-1F81-496B-A2CB-881B7921485A}"/>
                  </a:ext>
                </a:extLst>
              </p:cNvPr>
              <p:cNvSpPr/>
              <p:nvPr/>
            </p:nvSpPr>
            <p:spPr>
              <a:xfrm flipV="1">
                <a:off x="1868129" y="1342102"/>
                <a:ext cx="8455742" cy="3679990"/>
              </a:xfrm>
              <a:prstGeom prst="round2SameRect">
                <a:avLst>
                  <a:gd name="adj1" fmla="val 7303"/>
                  <a:gd name="adj2" fmla="val 0"/>
                </a:avLst>
              </a:prstGeom>
              <a:solidFill>
                <a:schemeClr val="bg1"/>
              </a:solidFill>
              <a:ln>
                <a:noFill/>
              </a:ln>
              <a:effectLst>
                <a:outerShdw blurRad="1270000" dist="1117600" dir="5400000" sx="80000" sy="80000" algn="t"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a:extLst>
                  <a:ext uri="{FF2B5EF4-FFF2-40B4-BE49-F238E27FC236}">
                    <a16:creationId xmlns:a16="http://schemas.microsoft.com/office/drawing/2014/main" id="{8C1CF42B-3291-489E-BB64-3FE0077485C0}"/>
                  </a:ext>
                </a:extLst>
              </p:cNvPr>
              <p:cNvSpPr/>
              <p:nvPr/>
            </p:nvSpPr>
            <p:spPr>
              <a:xfrm>
                <a:off x="1867800" y="1342102"/>
                <a:ext cx="8456400" cy="72000"/>
              </a:xfrm>
              <a:prstGeom prst="rect">
                <a:avLst/>
              </a:prstGeom>
              <a:gradFill>
                <a:gsLst>
                  <a:gs pos="100000">
                    <a:schemeClr val="accent1">
                      <a:lumMod val="75000"/>
                    </a:schemeClr>
                  </a:gs>
                  <a:gs pos="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sp>
        <p:nvSpPr>
          <p:cNvPr id="9" name="Picture Placeholder 3">
            <a:extLst>
              <a:ext uri="{FF2B5EF4-FFF2-40B4-BE49-F238E27FC236}">
                <a16:creationId xmlns:a16="http://schemas.microsoft.com/office/drawing/2014/main" id="{7E65BCDC-8AE4-4F53-AB5F-2F11F97CBBBB}"/>
              </a:ext>
            </a:extLst>
          </p:cNvPr>
          <p:cNvSpPr>
            <a:spLocks noGrp="1"/>
          </p:cNvSpPr>
          <p:nvPr>
            <p:ph type="pic" sz="quarter" idx="14"/>
          </p:nvPr>
        </p:nvSpPr>
        <p:spPr>
          <a:xfrm>
            <a:off x="1757916" y="2360525"/>
            <a:ext cx="1533924" cy="1533920"/>
          </a:xfrm>
          <a:custGeom>
            <a:avLst/>
            <a:gdLst>
              <a:gd name="connsiteX0" fmla="*/ 663677 w 1327354"/>
              <a:gd name="connsiteY0" fmla="*/ 0 h 1327354"/>
              <a:gd name="connsiteX1" fmla="*/ 1327354 w 1327354"/>
              <a:gd name="connsiteY1" fmla="*/ 663677 h 1327354"/>
              <a:gd name="connsiteX2" fmla="*/ 663677 w 1327354"/>
              <a:gd name="connsiteY2" fmla="*/ 1327354 h 1327354"/>
              <a:gd name="connsiteX3" fmla="*/ 0 w 1327354"/>
              <a:gd name="connsiteY3" fmla="*/ 663677 h 1327354"/>
              <a:gd name="connsiteX4" fmla="*/ 663677 w 1327354"/>
              <a:gd name="connsiteY4" fmla="*/ 0 h 1327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7354" h="1327354">
                <a:moveTo>
                  <a:pt x="663677" y="0"/>
                </a:moveTo>
                <a:cubicBezTo>
                  <a:pt x="1030216" y="0"/>
                  <a:pt x="1327354" y="297138"/>
                  <a:pt x="1327354" y="663677"/>
                </a:cubicBezTo>
                <a:cubicBezTo>
                  <a:pt x="1327354" y="1030216"/>
                  <a:pt x="1030216" y="1327354"/>
                  <a:pt x="663677" y="1327354"/>
                </a:cubicBezTo>
                <a:cubicBezTo>
                  <a:pt x="297138" y="1327354"/>
                  <a:pt x="0" y="1030216"/>
                  <a:pt x="0" y="663677"/>
                </a:cubicBezTo>
                <a:cubicBezTo>
                  <a:pt x="0" y="297138"/>
                  <a:pt x="297138" y="0"/>
                  <a:pt x="663677" y="0"/>
                </a:cubicBezTo>
                <a:close/>
              </a:path>
            </a:pathLst>
          </a:custGeom>
          <a:solidFill>
            <a:schemeClr val="bg1">
              <a:lumMod val="95000"/>
            </a:schemeClr>
          </a:solidFill>
        </p:spPr>
        <p:txBody>
          <a:bodyPr wrap="square">
            <a:noAutofit/>
          </a:bodyPr>
          <a:lstStyle>
            <a:lvl1pPr marL="0" indent="0" algn="ctr">
              <a:buNone/>
              <a:defRPr sz="1200">
                <a:solidFill>
                  <a:schemeClr val="tx1">
                    <a:lumMod val="50000"/>
                    <a:lumOff val="50000"/>
                  </a:schemeClr>
                </a:solidFill>
              </a:defRPr>
            </a:lvl1pPr>
          </a:lstStyle>
          <a:p>
            <a:endParaRPr lang="id-ID"/>
          </a:p>
        </p:txBody>
      </p:sp>
      <p:sp>
        <p:nvSpPr>
          <p:cNvPr id="10" name="Picture Placeholder 3">
            <a:extLst>
              <a:ext uri="{FF2B5EF4-FFF2-40B4-BE49-F238E27FC236}">
                <a16:creationId xmlns:a16="http://schemas.microsoft.com/office/drawing/2014/main" id="{D5668036-8395-4395-A695-59087809B7CB}"/>
              </a:ext>
            </a:extLst>
          </p:cNvPr>
          <p:cNvSpPr>
            <a:spLocks noGrp="1"/>
          </p:cNvSpPr>
          <p:nvPr>
            <p:ph type="pic" sz="quarter" idx="15"/>
          </p:nvPr>
        </p:nvSpPr>
        <p:spPr>
          <a:xfrm>
            <a:off x="6610630" y="2360525"/>
            <a:ext cx="1533924" cy="1533920"/>
          </a:xfrm>
          <a:custGeom>
            <a:avLst/>
            <a:gdLst>
              <a:gd name="connsiteX0" fmla="*/ 663677 w 1327354"/>
              <a:gd name="connsiteY0" fmla="*/ 0 h 1327354"/>
              <a:gd name="connsiteX1" fmla="*/ 1327354 w 1327354"/>
              <a:gd name="connsiteY1" fmla="*/ 663677 h 1327354"/>
              <a:gd name="connsiteX2" fmla="*/ 663677 w 1327354"/>
              <a:gd name="connsiteY2" fmla="*/ 1327354 h 1327354"/>
              <a:gd name="connsiteX3" fmla="*/ 0 w 1327354"/>
              <a:gd name="connsiteY3" fmla="*/ 663677 h 1327354"/>
              <a:gd name="connsiteX4" fmla="*/ 663677 w 1327354"/>
              <a:gd name="connsiteY4" fmla="*/ 0 h 1327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7354" h="1327354">
                <a:moveTo>
                  <a:pt x="663677" y="0"/>
                </a:moveTo>
                <a:cubicBezTo>
                  <a:pt x="1030216" y="0"/>
                  <a:pt x="1327354" y="297138"/>
                  <a:pt x="1327354" y="663677"/>
                </a:cubicBezTo>
                <a:cubicBezTo>
                  <a:pt x="1327354" y="1030216"/>
                  <a:pt x="1030216" y="1327354"/>
                  <a:pt x="663677" y="1327354"/>
                </a:cubicBezTo>
                <a:cubicBezTo>
                  <a:pt x="297138" y="1327354"/>
                  <a:pt x="0" y="1030216"/>
                  <a:pt x="0" y="663677"/>
                </a:cubicBezTo>
                <a:cubicBezTo>
                  <a:pt x="0" y="297138"/>
                  <a:pt x="297138" y="0"/>
                  <a:pt x="663677" y="0"/>
                </a:cubicBezTo>
                <a:close/>
              </a:path>
            </a:pathLst>
          </a:custGeom>
          <a:solidFill>
            <a:schemeClr val="bg1">
              <a:lumMod val="95000"/>
            </a:schemeClr>
          </a:solidFill>
        </p:spPr>
        <p:txBody>
          <a:bodyPr wrap="square">
            <a:noAutofit/>
          </a:bodyPr>
          <a:lstStyle>
            <a:lvl1pPr marL="0" indent="0" algn="ctr">
              <a:buNone/>
              <a:defRPr sz="1200">
                <a:solidFill>
                  <a:schemeClr val="tx1">
                    <a:lumMod val="50000"/>
                    <a:lumOff val="50000"/>
                  </a:schemeClr>
                </a:solidFill>
              </a:defRPr>
            </a:lvl1pPr>
          </a:lstStyle>
          <a:p>
            <a:endParaRPr lang="id-ID"/>
          </a:p>
        </p:txBody>
      </p:sp>
    </p:spTree>
    <p:extLst>
      <p:ext uri="{BB962C8B-B14F-4D97-AF65-F5344CB8AC3E}">
        <p14:creationId xmlns:p14="http://schemas.microsoft.com/office/powerpoint/2010/main" val="32868412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72B8F49-E9BD-4D5B-BF82-806751F52330}"/>
              </a:ext>
            </a:extLst>
          </p:cNvPr>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1756334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72B8F49-E9BD-4D5B-BF82-806751F52330}"/>
              </a:ext>
            </a:extLst>
          </p:cNvPr>
          <p:cNvSpPr>
            <a:spLocks noGrp="1"/>
          </p:cNvSpPr>
          <p:nvPr>
            <p:ph type="pic" sz="quarter" idx="10"/>
          </p:nvPr>
        </p:nvSpPr>
        <p:spPr>
          <a:xfrm>
            <a:off x="0" y="2514600"/>
            <a:ext cx="12192000" cy="4343400"/>
          </a:xfrm>
          <a:prstGeom prst="rect">
            <a:avLst/>
          </a:prstGeom>
        </p:spPr>
        <p:txBody>
          <a:bodyPr/>
          <a:lstStyle/>
          <a:p>
            <a:endParaRPr lang="en-US"/>
          </a:p>
        </p:txBody>
      </p:sp>
    </p:spTree>
    <p:extLst>
      <p:ext uri="{BB962C8B-B14F-4D97-AF65-F5344CB8AC3E}">
        <p14:creationId xmlns:p14="http://schemas.microsoft.com/office/powerpoint/2010/main" val="15118842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72B8F49-E9BD-4D5B-BF82-806751F52330}"/>
              </a:ext>
            </a:extLst>
          </p:cNvPr>
          <p:cNvSpPr>
            <a:spLocks noGrp="1"/>
          </p:cNvSpPr>
          <p:nvPr>
            <p:ph type="pic" sz="quarter" idx="10"/>
          </p:nvPr>
        </p:nvSpPr>
        <p:spPr>
          <a:xfrm>
            <a:off x="0" y="2514600"/>
            <a:ext cx="12192000" cy="4343400"/>
          </a:xfrm>
          <a:prstGeom prst="rect">
            <a:avLst/>
          </a:prstGeom>
        </p:spPr>
        <p:txBody>
          <a:bodyPr/>
          <a:lstStyle/>
          <a:p>
            <a:endParaRPr lang="en-US"/>
          </a:p>
        </p:txBody>
      </p:sp>
    </p:spTree>
    <p:extLst>
      <p:ext uri="{BB962C8B-B14F-4D97-AF65-F5344CB8AC3E}">
        <p14:creationId xmlns:p14="http://schemas.microsoft.com/office/powerpoint/2010/main" val="14934885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sp>
        <p:nvSpPr>
          <p:cNvPr id="8" name="Freeform: Shape 7"/>
          <p:cNvSpPr/>
          <p:nvPr userDrawn="1"/>
        </p:nvSpPr>
        <p:spPr>
          <a:xfrm>
            <a:off x="9155502" y="0"/>
            <a:ext cx="12700" cy="12700"/>
          </a:xfrm>
          <a:custGeom>
            <a:avLst/>
            <a:gdLst>
              <a:gd name="connsiteX0" fmla="*/ 0 w 12700"/>
              <a:gd name="connsiteY0" fmla="*/ 0 h 12700"/>
              <a:gd name="connsiteX1" fmla="*/ 1 w 12700"/>
              <a:gd name="connsiteY1" fmla="*/ 0 h 12700"/>
              <a:gd name="connsiteX2" fmla="*/ 12700 w 12700"/>
              <a:gd name="connsiteY2" fmla="*/ 0 h 12700"/>
              <a:gd name="connsiteX3" fmla="*/ 12700 w 12700"/>
              <a:gd name="connsiteY3" fmla="*/ 12700 h 12700"/>
              <a:gd name="connsiteX4" fmla="*/ 0 w 12700"/>
              <a:gd name="connsiteY4" fmla="*/ 0 h 12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 h="12700">
                <a:moveTo>
                  <a:pt x="0" y="0"/>
                </a:moveTo>
                <a:lnTo>
                  <a:pt x="1" y="0"/>
                </a:lnTo>
                <a:lnTo>
                  <a:pt x="12700" y="0"/>
                </a:lnTo>
                <a:lnTo>
                  <a:pt x="12700" y="12700"/>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Freeform: Shape 5"/>
          <p:cNvSpPr/>
          <p:nvPr userDrawn="1"/>
        </p:nvSpPr>
        <p:spPr>
          <a:xfrm>
            <a:off x="9155502" y="6845300"/>
            <a:ext cx="12700" cy="12700"/>
          </a:xfrm>
          <a:custGeom>
            <a:avLst/>
            <a:gdLst>
              <a:gd name="connsiteX0" fmla="*/ 12700 w 12700"/>
              <a:gd name="connsiteY0" fmla="*/ 0 h 12700"/>
              <a:gd name="connsiteX1" fmla="*/ 12700 w 12700"/>
              <a:gd name="connsiteY1" fmla="*/ 12700 h 12700"/>
              <a:gd name="connsiteX2" fmla="*/ 0 w 12700"/>
              <a:gd name="connsiteY2" fmla="*/ 12700 h 12700"/>
              <a:gd name="connsiteX3" fmla="*/ 12700 w 12700"/>
              <a:gd name="connsiteY3" fmla="*/ 0 h 12700"/>
            </a:gdLst>
            <a:ahLst/>
            <a:cxnLst>
              <a:cxn ang="0">
                <a:pos x="connsiteX0" y="connsiteY0"/>
              </a:cxn>
              <a:cxn ang="0">
                <a:pos x="connsiteX1" y="connsiteY1"/>
              </a:cxn>
              <a:cxn ang="0">
                <a:pos x="connsiteX2" y="connsiteY2"/>
              </a:cxn>
              <a:cxn ang="0">
                <a:pos x="connsiteX3" y="connsiteY3"/>
              </a:cxn>
            </a:cxnLst>
            <a:rect l="l" t="t" r="r" b="b"/>
            <a:pathLst>
              <a:path w="12700" h="12700">
                <a:moveTo>
                  <a:pt x="12700" y="0"/>
                </a:moveTo>
                <a:lnTo>
                  <a:pt x="12700" y="12700"/>
                </a:lnTo>
                <a:lnTo>
                  <a:pt x="0" y="12700"/>
                </a:lnTo>
                <a:lnTo>
                  <a:pt x="1270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Picture Placeholder 10">
            <a:extLst>
              <a:ext uri="{FF2B5EF4-FFF2-40B4-BE49-F238E27FC236}">
                <a16:creationId xmlns:a16="http://schemas.microsoft.com/office/drawing/2014/main" id="{77C95E76-B98E-4A45-ABEF-7F031700EA52}"/>
              </a:ext>
            </a:extLst>
          </p:cNvPr>
          <p:cNvSpPr>
            <a:spLocks noGrp="1"/>
          </p:cNvSpPr>
          <p:nvPr>
            <p:ph type="pic" sz="quarter" idx="10"/>
          </p:nvPr>
        </p:nvSpPr>
        <p:spPr>
          <a:xfrm>
            <a:off x="983414" y="717198"/>
            <a:ext cx="10225173" cy="5423605"/>
          </a:xfrm>
          <a:custGeom>
            <a:avLst/>
            <a:gdLst>
              <a:gd name="connsiteX0" fmla="*/ 61666 w 10225173"/>
              <a:gd name="connsiteY0" fmla="*/ 0 h 5423605"/>
              <a:gd name="connsiteX1" fmla="*/ 10163507 w 10225173"/>
              <a:gd name="connsiteY1" fmla="*/ 0 h 5423605"/>
              <a:gd name="connsiteX2" fmla="*/ 10225173 w 10225173"/>
              <a:gd name="connsiteY2" fmla="*/ 61666 h 5423605"/>
              <a:gd name="connsiteX3" fmla="*/ 10225173 w 10225173"/>
              <a:gd name="connsiteY3" fmla="*/ 5361939 h 5423605"/>
              <a:gd name="connsiteX4" fmla="*/ 10163507 w 10225173"/>
              <a:gd name="connsiteY4" fmla="*/ 5423605 h 5423605"/>
              <a:gd name="connsiteX5" fmla="*/ 61666 w 10225173"/>
              <a:gd name="connsiteY5" fmla="*/ 5423605 h 5423605"/>
              <a:gd name="connsiteX6" fmla="*/ 0 w 10225173"/>
              <a:gd name="connsiteY6" fmla="*/ 5361939 h 5423605"/>
              <a:gd name="connsiteX7" fmla="*/ 0 w 10225173"/>
              <a:gd name="connsiteY7" fmla="*/ 61666 h 5423605"/>
              <a:gd name="connsiteX8" fmla="*/ 61666 w 10225173"/>
              <a:gd name="connsiteY8" fmla="*/ 0 h 5423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25173" h="5423605">
                <a:moveTo>
                  <a:pt x="61666" y="0"/>
                </a:moveTo>
                <a:lnTo>
                  <a:pt x="10163507" y="0"/>
                </a:lnTo>
                <a:cubicBezTo>
                  <a:pt x="10197564" y="0"/>
                  <a:pt x="10225173" y="27609"/>
                  <a:pt x="10225173" y="61666"/>
                </a:cubicBezTo>
                <a:lnTo>
                  <a:pt x="10225173" y="5361939"/>
                </a:lnTo>
                <a:cubicBezTo>
                  <a:pt x="10225173" y="5395996"/>
                  <a:pt x="10197564" y="5423605"/>
                  <a:pt x="10163507" y="5423605"/>
                </a:cubicBezTo>
                <a:lnTo>
                  <a:pt x="61666" y="5423605"/>
                </a:lnTo>
                <a:cubicBezTo>
                  <a:pt x="27609" y="5423605"/>
                  <a:pt x="0" y="5395996"/>
                  <a:pt x="0" y="5361939"/>
                </a:cubicBezTo>
                <a:lnTo>
                  <a:pt x="0" y="61666"/>
                </a:lnTo>
                <a:cubicBezTo>
                  <a:pt x="0" y="27609"/>
                  <a:pt x="27609" y="0"/>
                  <a:pt x="61666" y="0"/>
                </a:cubicBez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258769294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userDrawn="1">
  <p:cSld name="52_Custom Layout">
    <p:bg>
      <p:bgPr>
        <a:gradFill>
          <a:gsLst>
            <a:gs pos="0">
              <a:schemeClr val="accent3"/>
            </a:gs>
            <a:gs pos="82000">
              <a:schemeClr val="accent1">
                <a:lumMod val="75000"/>
              </a:schemeClr>
            </a:gs>
          </a:gsLst>
          <a:lin ang="2700000" scaled="1"/>
        </a:gradFill>
        <a:effectLst/>
      </p:bgPr>
    </p:bg>
    <p:spTree>
      <p:nvGrpSpPr>
        <p:cNvPr id="1" name=""/>
        <p:cNvGrpSpPr/>
        <p:nvPr/>
      </p:nvGrpSpPr>
      <p:grpSpPr>
        <a:xfrm>
          <a:off x="0" y="0"/>
          <a:ext cx="0" cy="0"/>
          <a:chOff x="0" y="0"/>
          <a:chExt cx="0" cy="0"/>
        </a:xfrm>
      </p:grpSpPr>
      <p:sp>
        <p:nvSpPr>
          <p:cNvPr id="27" name="Picture Placeholder 26">
            <a:extLst>
              <a:ext uri="{FF2B5EF4-FFF2-40B4-BE49-F238E27FC236}">
                <a16:creationId xmlns:a16="http://schemas.microsoft.com/office/drawing/2014/main" id="{0E76E412-08E3-44B6-AF1A-273AB5AA89AA}"/>
              </a:ext>
            </a:extLst>
          </p:cNvPr>
          <p:cNvSpPr>
            <a:spLocks noGrp="1"/>
          </p:cNvSpPr>
          <p:nvPr>
            <p:ph type="pic" sz="quarter" idx="10" hasCustomPrompt="1"/>
          </p:nvPr>
        </p:nvSpPr>
        <p:spPr>
          <a:xfrm>
            <a:off x="1097281" y="1436077"/>
            <a:ext cx="9997440" cy="2564423"/>
          </a:xfrm>
          <a:custGeom>
            <a:avLst/>
            <a:gdLst>
              <a:gd name="connsiteX0" fmla="*/ 0 w 16552985"/>
              <a:gd name="connsiteY0" fmla="*/ 0 h 4103076"/>
              <a:gd name="connsiteX1" fmla="*/ 16552985 w 16552985"/>
              <a:gd name="connsiteY1" fmla="*/ 0 h 4103076"/>
              <a:gd name="connsiteX2" fmla="*/ 16552985 w 16552985"/>
              <a:gd name="connsiteY2" fmla="*/ 4103076 h 4103076"/>
              <a:gd name="connsiteX3" fmla="*/ 0 w 16552985"/>
              <a:gd name="connsiteY3" fmla="*/ 4103076 h 4103076"/>
            </a:gdLst>
            <a:ahLst/>
            <a:cxnLst>
              <a:cxn ang="0">
                <a:pos x="connsiteX0" y="connsiteY0"/>
              </a:cxn>
              <a:cxn ang="0">
                <a:pos x="connsiteX1" y="connsiteY1"/>
              </a:cxn>
              <a:cxn ang="0">
                <a:pos x="connsiteX2" y="connsiteY2"/>
              </a:cxn>
              <a:cxn ang="0">
                <a:pos x="connsiteX3" y="connsiteY3"/>
              </a:cxn>
            </a:cxnLst>
            <a:rect l="l" t="t" r="r" b="b"/>
            <a:pathLst>
              <a:path w="16552985" h="4103076">
                <a:moveTo>
                  <a:pt x="0" y="0"/>
                </a:moveTo>
                <a:lnTo>
                  <a:pt x="16552985" y="0"/>
                </a:lnTo>
                <a:lnTo>
                  <a:pt x="16552985" y="4103076"/>
                </a:lnTo>
                <a:lnTo>
                  <a:pt x="0" y="4103076"/>
                </a:lnTo>
                <a:close/>
              </a:path>
            </a:pathLst>
          </a:custGeom>
        </p:spPr>
        <p:txBody>
          <a:bodyPr wrap="square">
            <a:noAutofit/>
          </a:bodyPr>
          <a:lstStyle>
            <a:lvl1pPr marL="0" marR="0" indent="0" algn="l" defTabSz="912971" rtl="0" eaLnBrk="1" fontAlgn="auto" latinLnBrk="0" hangingPunct="1">
              <a:lnSpc>
                <a:spcPct val="90000"/>
              </a:lnSpc>
              <a:spcBef>
                <a:spcPts val="999"/>
              </a:spcBef>
              <a:spcAft>
                <a:spcPts val="0"/>
              </a:spcAft>
              <a:buClrTx/>
              <a:buSzTx/>
              <a:buFont typeface="Arial" panose="020B0604020202020204" pitchFamily="34" charset="0"/>
              <a:buNone/>
              <a:tabLst/>
              <a:defRPr sz="1500">
                <a:solidFill>
                  <a:schemeClr val="bg1">
                    <a:lumMod val="95000"/>
                  </a:schemeClr>
                </a:solidFill>
              </a:defRPr>
            </a:lvl1pPr>
          </a:lstStyle>
          <a:p>
            <a:pPr marL="0" marR="0" lvl="0" indent="0" algn="l" defTabSz="912971" rtl="0" eaLnBrk="1" fontAlgn="auto" latinLnBrk="0" hangingPunct="1">
              <a:lnSpc>
                <a:spcPct val="90000"/>
              </a:lnSpc>
              <a:spcBef>
                <a:spcPts val="999"/>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187086495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AA1AC866-E057-47A7-B929-4112A18B4F2A}"/>
              </a:ext>
            </a:extLst>
          </p:cNvPr>
          <p:cNvSpPr>
            <a:spLocks noGrp="1"/>
          </p:cNvSpPr>
          <p:nvPr>
            <p:ph type="pic" sz="quarter" idx="10"/>
          </p:nvPr>
        </p:nvSpPr>
        <p:spPr>
          <a:xfrm>
            <a:off x="0" y="0"/>
            <a:ext cx="12192000" cy="6470649"/>
          </a:xfrm>
          <a:prstGeom prst="rect">
            <a:avLst/>
          </a:prstGeom>
          <a:solidFill>
            <a:schemeClr val="bg1">
              <a:lumMod val="95000"/>
            </a:schemeClr>
          </a:solidFill>
        </p:spPr>
        <p:txBody>
          <a:bodyPr/>
          <a:lstStyle>
            <a:lvl1pPr marL="0" indent="0" algn="ctr">
              <a:buNone/>
              <a:defRPr sz="1600">
                <a:solidFill>
                  <a:schemeClr val="bg1">
                    <a:lumMod val="50000"/>
                  </a:schemeClr>
                </a:solidFill>
              </a:defRPr>
            </a:lvl1pPr>
          </a:lstStyle>
          <a:p>
            <a:endParaRPr lang="id-ID"/>
          </a:p>
        </p:txBody>
      </p:sp>
    </p:spTree>
    <p:extLst>
      <p:ext uri="{BB962C8B-B14F-4D97-AF65-F5344CB8AC3E}">
        <p14:creationId xmlns:p14="http://schemas.microsoft.com/office/powerpoint/2010/main" val="36356162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2_Titelfolie">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E464E10E-763B-46C6-AB64-E1C669D75A84}"/>
              </a:ext>
            </a:extLst>
          </p:cNvPr>
          <p:cNvSpPr/>
          <p:nvPr userDrawn="1"/>
        </p:nvSpPr>
        <p:spPr>
          <a:xfrm>
            <a:off x="0" y="0"/>
            <a:ext cx="10853056" cy="6858000"/>
          </a:xfrm>
          <a:custGeom>
            <a:avLst/>
            <a:gdLst>
              <a:gd name="connsiteX0" fmla="*/ 0 w 10853056"/>
              <a:gd name="connsiteY0" fmla="*/ 0 h 6471558"/>
              <a:gd name="connsiteX1" fmla="*/ 10853056 w 10853056"/>
              <a:gd name="connsiteY1" fmla="*/ 0 h 6471558"/>
              <a:gd name="connsiteX2" fmla="*/ 4381498 w 10853056"/>
              <a:gd name="connsiteY2" fmla="*/ 6471558 h 6471558"/>
              <a:gd name="connsiteX3" fmla="*/ 0 w 10853056"/>
              <a:gd name="connsiteY3" fmla="*/ 6471558 h 6471558"/>
            </a:gdLst>
            <a:ahLst/>
            <a:cxnLst>
              <a:cxn ang="0">
                <a:pos x="connsiteX0" y="connsiteY0"/>
              </a:cxn>
              <a:cxn ang="0">
                <a:pos x="connsiteX1" y="connsiteY1"/>
              </a:cxn>
              <a:cxn ang="0">
                <a:pos x="connsiteX2" y="connsiteY2"/>
              </a:cxn>
              <a:cxn ang="0">
                <a:pos x="connsiteX3" y="connsiteY3"/>
              </a:cxn>
            </a:cxnLst>
            <a:rect l="l" t="t" r="r" b="b"/>
            <a:pathLst>
              <a:path w="10853056" h="6471558">
                <a:moveTo>
                  <a:pt x="0" y="0"/>
                </a:moveTo>
                <a:lnTo>
                  <a:pt x="10853056" y="0"/>
                </a:lnTo>
                <a:lnTo>
                  <a:pt x="4381498" y="6471558"/>
                </a:lnTo>
                <a:lnTo>
                  <a:pt x="0" y="6471558"/>
                </a:lnTo>
                <a:close/>
              </a:path>
            </a:pathLst>
          </a:custGeom>
          <a:gradFill>
            <a:gsLst>
              <a:gs pos="0">
                <a:schemeClr val="accent3"/>
              </a:gs>
              <a:gs pos="82000">
                <a:schemeClr val="accent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Picture Placeholder 3">
            <a:extLst>
              <a:ext uri="{FF2B5EF4-FFF2-40B4-BE49-F238E27FC236}">
                <a16:creationId xmlns:a16="http://schemas.microsoft.com/office/drawing/2014/main" id="{F1F94A82-0444-4542-8334-56C4C10E71E7}"/>
              </a:ext>
            </a:extLst>
          </p:cNvPr>
          <p:cNvSpPr>
            <a:spLocks noGrp="1"/>
          </p:cNvSpPr>
          <p:nvPr>
            <p:ph type="pic" sz="quarter" idx="14"/>
          </p:nvPr>
        </p:nvSpPr>
        <p:spPr>
          <a:xfrm>
            <a:off x="2504950" y="1971430"/>
            <a:ext cx="1844938" cy="1844932"/>
          </a:xfrm>
          <a:custGeom>
            <a:avLst/>
            <a:gdLst>
              <a:gd name="connsiteX0" fmla="*/ 663677 w 1327354"/>
              <a:gd name="connsiteY0" fmla="*/ 0 h 1327354"/>
              <a:gd name="connsiteX1" fmla="*/ 1327354 w 1327354"/>
              <a:gd name="connsiteY1" fmla="*/ 663677 h 1327354"/>
              <a:gd name="connsiteX2" fmla="*/ 663677 w 1327354"/>
              <a:gd name="connsiteY2" fmla="*/ 1327354 h 1327354"/>
              <a:gd name="connsiteX3" fmla="*/ 0 w 1327354"/>
              <a:gd name="connsiteY3" fmla="*/ 663677 h 1327354"/>
              <a:gd name="connsiteX4" fmla="*/ 663677 w 1327354"/>
              <a:gd name="connsiteY4" fmla="*/ 0 h 1327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7354" h="1327354">
                <a:moveTo>
                  <a:pt x="663677" y="0"/>
                </a:moveTo>
                <a:cubicBezTo>
                  <a:pt x="1030216" y="0"/>
                  <a:pt x="1327354" y="297138"/>
                  <a:pt x="1327354" y="663677"/>
                </a:cubicBezTo>
                <a:cubicBezTo>
                  <a:pt x="1327354" y="1030216"/>
                  <a:pt x="1030216" y="1327354"/>
                  <a:pt x="663677" y="1327354"/>
                </a:cubicBezTo>
                <a:cubicBezTo>
                  <a:pt x="297138" y="1327354"/>
                  <a:pt x="0" y="1030216"/>
                  <a:pt x="0" y="663677"/>
                </a:cubicBezTo>
                <a:cubicBezTo>
                  <a:pt x="0" y="297138"/>
                  <a:pt x="297138" y="0"/>
                  <a:pt x="663677" y="0"/>
                </a:cubicBezTo>
                <a:close/>
              </a:path>
            </a:pathLst>
          </a:custGeom>
          <a:solidFill>
            <a:schemeClr val="bg1">
              <a:lumMod val="95000"/>
            </a:schemeClr>
          </a:solidFill>
        </p:spPr>
        <p:txBody>
          <a:bodyPr wrap="square">
            <a:noAutofit/>
          </a:bodyPr>
          <a:lstStyle>
            <a:lvl1pPr marL="0" indent="0" algn="ctr">
              <a:buNone/>
              <a:defRPr sz="1200">
                <a:solidFill>
                  <a:schemeClr val="tx1">
                    <a:lumMod val="50000"/>
                    <a:lumOff val="50000"/>
                  </a:schemeClr>
                </a:solidFill>
              </a:defRPr>
            </a:lvl1pPr>
          </a:lstStyle>
          <a:p>
            <a:endParaRPr lang="id-ID"/>
          </a:p>
        </p:txBody>
      </p:sp>
    </p:spTree>
    <p:extLst>
      <p:ext uri="{BB962C8B-B14F-4D97-AF65-F5344CB8AC3E}">
        <p14:creationId xmlns:p14="http://schemas.microsoft.com/office/powerpoint/2010/main" val="5725022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50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BAA30A1D-C7C3-4F99-AB8D-60F399BFBAE2}"/>
              </a:ext>
            </a:extLst>
          </p:cNvPr>
          <p:cNvSpPr>
            <a:spLocks noGrp="1"/>
          </p:cNvSpPr>
          <p:nvPr>
            <p:ph type="pic" sz="quarter" idx="11" hasCustomPrompt="1"/>
          </p:nvPr>
        </p:nvSpPr>
        <p:spPr>
          <a:xfrm>
            <a:off x="6858000" y="0"/>
            <a:ext cx="2667000" cy="6858000"/>
          </a:xfrm>
          <a:custGeom>
            <a:avLst/>
            <a:gdLst>
              <a:gd name="connsiteX0" fmla="*/ 0 w 8911433"/>
              <a:gd name="connsiteY0" fmla="*/ 0 h 5043754"/>
              <a:gd name="connsiteX1" fmla="*/ 8911433 w 8911433"/>
              <a:gd name="connsiteY1" fmla="*/ 0 h 5043754"/>
              <a:gd name="connsiteX2" fmla="*/ 8911433 w 8911433"/>
              <a:gd name="connsiteY2" fmla="*/ 5043754 h 5043754"/>
              <a:gd name="connsiteX3" fmla="*/ 0 w 8911433"/>
              <a:gd name="connsiteY3" fmla="*/ 5043754 h 5043754"/>
            </a:gdLst>
            <a:ahLst/>
            <a:cxnLst>
              <a:cxn ang="0">
                <a:pos x="connsiteX0" y="connsiteY0"/>
              </a:cxn>
              <a:cxn ang="0">
                <a:pos x="connsiteX1" y="connsiteY1"/>
              </a:cxn>
              <a:cxn ang="0">
                <a:pos x="connsiteX2" y="connsiteY2"/>
              </a:cxn>
              <a:cxn ang="0">
                <a:pos x="connsiteX3" y="connsiteY3"/>
              </a:cxn>
            </a:cxnLst>
            <a:rect l="l" t="t" r="r" b="b"/>
            <a:pathLst>
              <a:path w="8911433" h="5043754">
                <a:moveTo>
                  <a:pt x="0" y="0"/>
                </a:moveTo>
                <a:lnTo>
                  <a:pt x="8911433" y="0"/>
                </a:lnTo>
                <a:lnTo>
                  <a:pt x="8911433" y="5043754"/>
                </a:lnTo>
                <a:lnTo>
                  <a:pt x="0" y="5043754"/>
                </a:lnTo>
                <a:close/>
              </a:path>
            </a:pathLst>
          </a:custGeom>
          <a:solidFill>
            <a:schemeClr val="bg1">
              <a:lumMod val="95000"/>
            </a:schemeClr>
          </a:solidFill>
        </p:spPr>
        <p:txBody>
          <a:bodyPr wrap="square">
            <a:noAutofit/>
          </a:bodyPr>
          <a:lstStyle>
            <a:lvl1pPr marL="0" marR="0" indent="0" algn="l" defTabSz="912971" rtl="0" eaLnBrk="1" fontAlgn="auto" latinLnBrk="0" hangingPunct="1">
              <a:lnSpc>
                <a:spcPct val="90000"/>
              </a:lnSpc>
              <a:spcBef>
                <a:spcPts val="999"/>
              </a:spcBef>
              <a:spcAft>
                <a:spcPts val="0"/>
              </a:spcAft>
              <a:buClrTx/>
              <a:buSzTx/>
              <a:buFont typeface="Arial" panose="020B0604020202020204" pitchFamily="34" charset="0"/>
              <a:buNone/>
              <a:tabLst/>
              <a:defRPr sz="1500">
                <a:solidFill>
                  <a:schemeClr val="bg1">
                    <a:lumMod val="75000"/>
                  </a:schemeClr>
                </a:solidFill>
              </a:defRPr>
            </a:lvl1pPr>
          </a:lstStyle>
          <a:p>
            <a:pPr marL="0" marR="0" lvl="0" indent="0" algn="l" defTabSz="912971" rtl="0" eaLnBrk="1" fontAlgn="auto" latinLnBrk="0" hangingPunct="1">
              <a:lnSpc>
                <a:spcPct val="90000"/>
              </a:lnSpc>
              <a:spcBef>
                <a:spcPts val="999"/>
              </a:spcBef>
              <a:spcAft>
                <a:spcPts val="0"/>
              </a:spcAft>
              <a:buClrTx/>
              <a:buSzTx/>
              <a:buFont typeface="Arial" panose="020B0604020202020204" pitchFamily="34" charset="0"/>
              <a:buNone/>
              <a:tabLst/>
              <a:defRPr/>
            </a:pPr>
            <a:r>
              <a:rPr lang="en-US" dirty="0"/>
              <a:t>Image placeholder</a:t>
            </a:r>
          </a:p>
          <a:p>
            <a:endParaRPr lang="en-US" dirty="0"/>
          </a:p>
        </p:txBody>
      </p:sp>
      <p:sp>
        <p:nvSpPr>
          <p:cNvPr id="4" name="Picture Placeholder 8">
            <a:extLst>
              <a:ext uri="{FF2B5EF4-FFF2-40B4-BE49-F238E27FC236}">
                <a16:creationId xmlns:a16="http://schemas.microsoft.com/office/drawing/2014/main" id="{B99D057D-A3F3-46D8-98B9-D36EB39902CD}"/>
              </a:ext>
            </a:extLst>
          </p:cNvPr>
          <p:cNvSpPr>
            <a:spLocks noGrp="1"/>
          </p:cNvSpPr>
          <p:nvPr>
            <p:ph type="pic" sz="quarter" idx="12" hasCustomPrompt="1"/>
          </p:nvPr>
        </p:nvSpPr>
        <p:spPr>
          <a:xfrm>
            <a:off x="9525000" y="0"/>
            <a:ext cx="2667000" cy="6858000"/>
          </a:xfrm>
          <a:custGeom>
            <a:avLst/>
            <a:gdLst>
              <a:gd name="connsiteX0" fmla="*/ 0 w 8911433"/>
              <a:gd name="connsiteY0" fmla="*/ 0 h 5043754"/>
              <a:gd name="connsiteX1" fmla="*/ 8911433 w 8911433"/>
              <a:gd name="connsiteY1" fmla="*/ 0 h 5043754"/>
              <a:gd name="connsiteX2" fmla="*/ 8911433 w 8911433"/>
              <a:gd name="connsiteY2" fmla="*/ 5043754 h 5043754"/>
              <a:gd name="connsiteX3" fmla="*/ 0 w 8911433"/>
              <a:gd name="connsiteY3" fmla="*/ 5043754 h 5043754"/>
            </a:gdLst>
            <a:ahLst/>
            <a:cxnLst>
              <a:cxn ang="0">
                <a:pos x="connsiteX0" y="connsiteY0"/>
              </a:cxn>
              <a:cxn ang="0">
                <a:pos x="connsiteX1" y="connsiteY1"/>
              </a:cxn>
              <a:cxn ang="0">
                <a:pos x="connsiteX2" y="connsiteY2"/>
              </a:cxn>
              <a:cxn ang="0">
                <a:pos x="connsiteX3" y="connsiteY3"/>
              </a:cxn>
            </a:cxnLst>
            <a:rect l="l" t="t" r="r" b="b"/>
            <a:pathLst>
              <a:path w="8911433" h="5043754">
                <a:moveTo>
                  <a:pt x="0" y="0"/>
                </a:moveTo>
                <a:lnTo>
                  <a:pt x="8911433" y="0"/>
                </a:lnTo>
                <a:lnTo>
                  <a:pt x="8911433" y="5043754"/>
                </a:lnTo>
                <a:lnTo>
                  <a:pt x="0" y="5043754"/>
                </a:lnTo>
                <a:close/>
              </a:path>
            </a:pathLst>
          </a:custGeom>
          <a:solidFill>
            <a:schemeClr val="bg1">
              <a:lumMod val="95000"/>
            </a:schemeClr>
          </a:solidFill>
        </p:spPr>
        <p:txBody>
          <a:bodyPr wrap="square">
            <a:noAutofit/>
          </a:bodyPr>
          <a:lstStyle>
            <a:lvl1pPr marL="0" marR="0" indent="0" algn="l" defTabSz="912971" rtl="0" eaLnBrk="1" fontAlgn="auto" latinLnBrk="0" hangingPunct="1">
              <a:lnSpc>
                <a:spcPct val="90000"/>
              </a:lnSpc>
              <a:spcBef>
                <a:spcPts val="999"/>
              </a:spcBef>
              <a:spcAft>
                <a:spcPts val="0"/>
              </a:spcAft>
              <a:buClrTx/>
              <a:buSzTx/>
              <a:buFont typeface="Arial" panose="020B0604020202020204" pitchFamily="34" charset="0"/>
              <a:buNone/>
              <a:tabLst/>
              <a:defRPr sz="1500">
                <a:solidFill>
                  <a:schemeClr val="bg1">
                    <a:lumMod val="75000"/>
                  </a:schemeClr>
                </a:solidFill>
              </a:defRPr>
            </a:lvl1pPr>
          </a:lstStyle>
          <a:p>
            <a:pPr marL="0" marR="0" lvl="0" indent="0" algn="l" defTabSz="912971" rtl="0" eaLnBrk="1" fontAlgn="auto" latinLnBrk="0" hangingPunct="1">
              <a:lnSpc>
                <a:spcPct val="90000"/>
              </a:lnSpc>
              <a:spcBef>
                <a:spcPts val="999"/>
              </a:spcBef>
              <a:spcAft>
                <a:spcPts val="0"/>
              </a:spcAft>
              <a:buClrTx/>
              <a:buSzTx/>
              <a:buFont typeface="Arial" panose="020B0604020202020204" pitchFamily="34" charset="0"/>
              <a:buNone/>
              <a:tabLst/>
              <a:defRPr/>
            </a:pPr>
            <a:r>
              <a:rPr lang="en-US" dirty="0"/>
              <a:t>Image placeholder</a:t>
            </a:r>
          </a:p>
          <a:p>
            <a:endParaRPr lang="en-US" dirty="0"/>
          </a:p>
        </p:txBody>
      </p:sp>
      <p:sp>
        <p:nvSpPr>
          <p:cNvPr id="6" name="Picture Placeholder 8">
            <a:extLst>
              <a:ext uri="{FF2B5EF4-FFF2-40B4-BE49-F238E27FC236}">
                <a16:creationId xmlns:a16="http://schemas.microsoft.com/office/drawing/2014/main" id="{3F5D4031-2CA5-4781-B8B7-A969B689E7C1}"/>
              </a:ext>
            </a:extLst>
          </p:cNvPr>
          <p:cNvSpPr>
            <a:spLocks noGrp="1"/>
          </p:cNvSpPr>
          <p:nvPr>
            <p:ph type="pic" sz="quarter" idx="13" hasCustomPrompt="1"/>
          </p:nvPr>
        </p:nvSpPr>
        <p:spPr>
          <a:xfrm>
            <a:off x="4191000" y="0"/>
            <a:ext cx="2667000" cy="6858000"/>
          </a:xfrm>
          <a:custGeom>
            <a:avLst/>
            <a:gdLst>
              <a:gd name="connsiteX0" fmla="*/ 0 w 8911433"/>
              <a:gd name="connsiteY0" fmla="*/ 0 h 5043754"/>
              <a:gd name="connsiteX1" fmla="*/ 8911433 w 8911433"/>
              <a:gd name="connsiteY1" fmla="*/ 0 h 5043754"/>
              <a:gd name="connsiteX2" fmla="*/ 8911433 w 8911433"/>
              <a:gd name="connsiteY2" fmla="*/ 5043754 h 5043754"/>
              <a:gd name="connsiteX3" fmla="*/ 0 w 8911433"/>
              <a:gd name="connsiteY3" fmla="*/ 5043754 h 5043754"/>
            </a:gdLst>
            <a:ahLst/>
            <a:cxnLst>
              <a:cxn ang="0">
                <a:pos x="connsiteX0" y="connsiteY0"/>
              </a:cxn>
              <a:cxn ang="0">
                <a:pos x="connsiteX1" y="connsiteY1"/>
              </a:cxn>
              <a:cxn ang="0">
                <a:pos x="connsiteX2" y="connsiteY2"/>
              </a:cxn>
              <a:cxn ang="0">
                <a:pos x="connsiteX3" y="connsiteY3"/>
              </a:cxn>
            </a:cxnLst>
            <a:rect l="l" t="t" r="r" b="b"/>
            <a:pathLst>
              <a:path w="8911433" h="5043754">
                <a:moveTo>
                  <a:pt x="0" y="0"/>
                </a:moveTo>
                <a:lnTo>
                  <a:pt x="8911433" y="0"/>
                </a:lnTo>
                <a:lnTo>
                  <a:pt x="8911433" y="5043754"/>
                </a:lnTo>
                <a:lnTo>
                  <a:pt x="0" y="5043754"/>
                </a:lnTo>
                <a:close/>
              </a:path>
            </a:pathLst>
          </a:custGeom>
          <a:solidFill>
            <a:schemeClr val="bg1">
              <a:lumMod val="95000"/>
            </a:schemeClr>
          </a:solidFill>
        </p:spPr>
        <p:txBody>
          <a:bodyPr wrap="square">
            <a:noAutofit/>
          </a:bodyPr>
          <a:lstStyle>
            <a:lvl1pPr marL="0" marR="0" indent="0" algn="l" defTabSz="912971" rtl="0" eaLnBrk="1" fontAlgn="auto" latinLnBrk="0" hangingPunct="1">
              <a:lnSpc>
                <a:spcPct val="90000"/>
              </a:lnSpc>
              <a:spcBef>
                <a:spcPts val="999"/>
              </a:spcBef>
              <a:spcAft>
                <a:spcPts val="0"/>
              </a:spcAft>
              <a:buClrTx/>
              <a:buSzTx/>
              <a:buFont typeface="Arial" panose="020B0604020202020204" pitchFamily="34" charset="0"/>
              <a:buNone/>
              <a:tabLst/>
              <a:defRPr sz="1500">
                <a:solidFill>
                  <a:schemeClr val="bg1">
                    <a:lumMod val="75000"/>
                  </a:schemeClr>
                </a:solidFill>
              </a:defRPr>
            </a:lvl1pPr>
          </a:lstStyle>
          <a:p>
            <a:pPr marL="0" marR="0" lvl="0" indent="0" algn="l" defTabSz="912971" rtl="0" eaLnBrk="1" fontAlgn="auto" latinLnBrk="0" hangingPunct="1">
              <a:lnSpc>
                <a:spcPct val="90000"/>
              </a:lnSpc>
              <a:spcBef>
                <a:spcPts val="999"/>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32247020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DA6E1BE-1A80-4F98-89FD-97DC3ADC8B9A}"/>
              </a:ext>
            </a:extLst>
          </p:cNvPr>
          <p:cNvSpPr>
            <a:spLocks noGrp="1"/>
          </p:cNvSpPr>
          <p:nvPr>
            <p:ph type="pic" sz="quarter" idx="10"/>
          </p:nvPr>
        </p:nvSpPr>
        <p:spPr>
          <a:xfrm>
            <a:off x="5086350" y="0"/>
            <a:ext cx="4815840" cy="6858000"/>
          </a:xfrm>
          <a:custGeom>
            <a:avLst/>
            <a:gdLst>
              <a:gd name="connsiteX0" fmla="*/ 0 w 4815840"/>
              <a:gd name="connsiteY0" fmla="*/ 0 h 6858000"/>
              <a:gd name="connsiteX1" fmla="*/ 4815840 w 4815840"/>
              <a:gd name="connsiteY1" fmla="*/ 0 h 6858000"/>
              <a:gd name="connsiteX2" fmla="*/ 4815840 w 4815840"/>
              <a:gd name="connsiteY2" fmla="*/ 6858000 h 6858000"/>
              <a:gd name="connsiteX3" fmla="*/ 0 w 481584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815840" h="6858000">
                <a:moveTo>
                  <a:pt x="0" y="0"/>
                </a:moveTo>
                <a:lnTo>
                  <a:pt x="4815840" y="0"/>
                </a:lnTo>
                <a:lnTo>
                  <a:pt x="4815840" y="6858000"/>
                </a:lnTo>
                <a:lnTo>
                  <a:pt x="0" y="6858000"/>
                </a:lnTo>
                <a:close/>
              </a:path>
            </a:pathLst>
          </a:custGeom>
        </p:spPr>
        <p:txBody>
          <a:bodyPr wrap="square">
            <a:noAutofit/>
          </a:bodyPr>
          <a:lstStyle/>
          <a:p>
            <a:endParaRPr lang="en-GB"/>
          </a:p>
        </p:txBody>
      </p:sp>
    </p:spTree>
    <p:extLst>
      <p:ext uri="{BB962C8B-B14F-4D97-AF65-F5344CB8AC3E}">
        <p14:creationId xmlns:p14="http://schemas.microsoft.com/office/powerpoint/2010/main" val="230708134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30BA8657-6884-49AB-B5F3-AF5D5E89BA79}"/>
              </a:ext>
            </a:extLst>
          </p:cNvPr>
          <p:cNvSpPr>
            <a:spLocks noGrp="1"/>
          </p:cNvSpPr>
          <p:nvPr>
            <p:ph type="pic" sz="quarter" idx="11"/>
          </p:nvPr>
        </p:nvSpPr>
        <p:spPr>
          <a:xfrm>
            <a:off x="1" y="3855326"/>
            <a:ext cx="2254599" cy="2336800"/>
          </a:xfrm>
          <a:custGeom>
            <a:avLst/>
            <a:gdLst>
              <a:gd name="connsiteX0" fmla="*/ 0 w 2254599"/>
              <a:gd name="connsiteY0" fmla="*/ 0 h 2336800"/>
              <a:gd name="connsiteX1" fmla="*/ 2254599 w 2254599"/>
              <a:gd name="connsiteY1" fmla="*/ 0 h 2336800"/>
              <a:gd name="connsiteX2" fmla="*/ 2254599 w 2254599"/>
              <a:gd name="connsiteY2" fmla="*/ 2336800 h 2336800"/>
              <a:gd name="connsiteX3" fmla="*/ 0 w 2254599"/>
              <a:gd name="connsiteY3" fmla="*/ 2336800 h 2336800"/>
            </a:gdLst>
            <a:ahLst/>
            <a:cxnLst>
              <a:cxn ang="0">
                <a:pos x="connsiteX0" y="connsiteY0"/>
              </a:cxn>
              <a:cxn ang="0">
                <a:pos x="connsiteX1" y="connsiteY1"/>
              </a:cxn>
              <a:cxn ang="0">
                <a:pos x="connsiteX2" y="connsiteY2"/>
              </a:cxn>
              <a:cxn ang="0">
                <a:pos x="connsiteX3" y="connsiteY3"/>
              </a:cxn>
            </a:cxnLst>
            <a:rect l="l" t="t" r="r" b="b"/>
            <a:pathLst>
              <a:path w="2254599" h="2336800">
                <a:moveTo>
                  <a:pt x="0" y="0"/>
                </a:moveTo>
                <a:lnTo>
                  <a:pt x="2254599" y="0"/>
                </a:lnTo>
                <a:lnTo>
                  <a:pt x="2254599" y="2336800"/>
                </a:lnTo>
                <a:lnTo>
                  <a:pt x="0" y="2336800"/>
                </a:lnTo>
                <a:close/>
              </a:path>
            </a:pathLst>
          </a:custGeom>
        </p:spPr>
        <p:txBody>
          <a:bodyPr wrap="square">
            <a:noAutofit/>
          </a:bodyPr>
          <a:lstStyle/>
          <a:p>
            <a:endParaRPr lang="en-GB"/>
          </a:p>
        </p:txBody>
      </p:sp>
      <p:sp>
        <p:nvSpPr>
          <p:cNvPr id="9" name="Picture Placeholder 8">
            <a:extLst>
              <a:ext uri="{FF2B5EF4-FFF2-40B4-BE49-F238E27FC236}">
                <a16:creationId xmlns:a16="http://schemas.microsoft.com/office/drawing/2014/main" id="{D4F583DC-A0BE-4907-988A-533BC5562104}"/>
              </a:ext>
            </a:extLst>
          </p:cNvPr>
          <p:cNvSpPr>
            <a:spLocks noGrp="1"/>
          </p:cNvSpPr>
          <p:nvPr>
            <p:ph type="pic" sz="quarter" idx="10"/>
          </p:nvPr>
        </p:nvSpPr>
        <p:spPr>
          <a:xfrm>
            <a:off x="0" y="-1"/>
            <a:ext cx="6096000" cy="3855327"/>
          </a:xfrm>
          <a:custGeom>
            <a:avLst/>
            <a:gdLst>
              <a:gd name="connsiteX0" fmla="*/ 0 w 6096000"/>
              <a:gd name="connsiteY0" fmla="*/ 0 h 3981450"/>
              <a:gd name="connsiteX1" fmla="*/ 6096000 w 6096000"/>
              <a:gd name="connsiteY1" fmla="*/ 0 h 3981450"/>
              <a:gd name="connsiteX2" fmla="*/ 6096000 w 6096000"/>
              <a:gd name="connsiteY2" fmla="*/ 3981450 h 3981450"/>
              <a:gd name="connsiteX3" fmla="*/ 0 w 6096000"/>
              <a:gd name="connsiteY3" fmla="*/ 3981450 h 3981450"/>
            </a:gdLst>
            <a:ahLst/>
            <a:cxnLst>
              <a:cxn ang="0">
                <a:pos x="connsiteX0" y="connsiteY0"/>
              </a:cxn>
              <a:cxn ang="0">
                <a:pos x="connsiteX1" y="connsiteY1"/>
              </a:cxn>
              <a:cxn ang="0">
                <a:pos x="connsiteX2" y="connsiteY2"/>
              </a:cxn>
              <a:cxn ang="0">
                <a:pos x="connsiteX3" y="connsiteY3"/>
              </a:cxn>
            </a:cxnLst>
            <a:rect l="l" t="t" r="r" b="b"/>
            <a:pathLst>
              <a:path w="6096000" h="3981450">
                <a:moveTo>
                  <a:pt x="0" y="0"/>
                </a:moveTo>
                <a:lnTo>
                  <a:pt x="6096000" y="0"/>
                </a:lnTo>
                <a:lnTo>
                  <a:pt x="6096000" y="3981450"/>
                </a:lnTo>
                <a:lnTo>
                  <a:pt x="0" y="3981450"/>
                </a:lnTo>
                <a:close/>
              </a:path>
            </a:pathLst>
          </a:custGeom>
        </p:spPr>
        <p:txBody>
          <a:bodyPr wrap="square">
            <a:noAutofit/>
          </a:bodyPr>
          <a:lstStyle/>
          <a:p>
            <a:endParaRPr lang="en-GB"/>
          </a:p>
        </p:txBody>
      </p:sp>
    </p:spTree>
    <p:extLst>
      <p:ext uri="{BB962C8B-B14F-4D97-AF65-F5344CB8AC3E}">
        <p14:creationId xmlns:p14="http://schemas.microsoft.com/office/powerpoint/2010/main" val="388924096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328E9C5-AE08-4BAE-A1EE-FB3A2237FB38}"/>
              </a:ext>
            </a:extLst>
          </p:cNvPr>
          <p:cNvSpPr>
            <a:spLocks noGrp="1"/>
          </p:cNvSpPr>
          <p:nvPr>
            <p:ph type="pic" sz="quarter" idx="10"/>
          </p:nvPr>
        </p:nvSpPr>
        <p:spPr>
          <a:xfrm>
            <a:off x="0" y="4085804"/>
            <a:ext cx="12192000" cy="2772196"/>
          </a:xfrm>
          <a:custGeom>
            <a:avLst/>
            <a:gdLst>
              <a:gd name="connsiteX0" fmla="*/ 0 w 12192000"/>
              <a:gd name="connsiteY0" fmla="*/ 0 h 2772196"/>
              <a:gd name="connsiteX1" fmla="*/ 12192000 w 12192000"/>
              <a:gd name="connsiteY1" fmla="*/ 0 h 2772196"/>
              <a:gd name="connsiteX2" fmla="*/ 12192000 w 12192000"/>
              <a:gd name="connsiteY2" fmla="*/ 2772196 h 2772196"/>
              <a:gd name="connsiteX3" fmla="*/ 0 w 12192000"/>
              <a:gd name="connsiteY3" fmla="*/ 2772196 h 2772196"/>
            </a:gdLst>
            <a:ahLst/>
            <a:cxnLst>
              <a:cxn ang="0">
                <a:pos x="connsiteX0" y="connsiteY0"/>
              </a:cxn>
              <a:cxn ang="0">
                <a:pos x="connsiteX1" y="connsiteY1"/>
              </a:cxn>
              <a:cxn ang="0">
                <a:pos x="connsiteX2" y="connsiteY2"/>
              </a:cxn>
              <a:cxn ang="0">
                <a:pos x="connsiteX3" y="connsiteY3"/>
              </a:cxn>
            </a:cxnLst>
            <a:rect l="l" t="t" r="r" b="b"/>
            <a:pathLst>
              <a:path w="12192000" h="2772196">
                <a:moveTo>
                  <a:pt x="0" y="0"/>
                </a:moveTo>
                <a:lnTo>
                  <a:pt x="12192000" y="0"/>
                </a:lnTo>
                <a:lnTo>
                  <a:pt x="12192000" y="2772196"/>
                </a:lnTo>
                <a:lnTo>
                  <a:pt x="0" y="2772196"/>
                </a:lnTo>
                <a:close/>
              </a:path>
            </a:pathLst>
          </a:custGeom>
        </p:spPr>
        <p:txBody>
          <a:bodyPr wrap="square">
            <a:noAutofit/>
          </a:bodyPr>
          <a:lstStyle/>
          <a:p>
            <a:endParaRPr lang="en-US"/>
          </a:p>
        </p:txBody>
      </p:sp>
    </p:spTree>
    <p:extLst>
      <p:ext uri="{BB962C8B-B14F-4D97-AF65-F5344CB8AC3E}">
        <p14:creationId xmlns:p14="http://schemas.microsoft.com/office/powerpoint/2010/main" val="208871403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968DCEE-68E4-479E-91B2-ED5FC5B37119}"/>
              </a:ext>
            </a:extLst>
          </p:cNvPr>
          <p:cNvSpPr>
            <a:spLocks noGrp="1"/>
          </p:cNvSpPr>
          <p:nvPr>
            <p:ph type="pic" sz="quarter" idx="10"/>
          </p:nvPr>
        </p:nvSpPr>
        <p:spPr>
          <a:xfrm>
            <a:off x="0" y="2161357"/>
            <a:ext cx="12192000" cy="3666006"/>
          </a:xfrm>
          <a:custGeom>
            <a:avLst/>
            <a:gdLst>
              <a:gd name="connsiteX0" fmla="*/ 0 w 12192000"/>
              <a:gd name="connsiteY0" fmla="*/ 0 h 3952596"/>
              <a:gd name="connsiteX1" fmla="*/ 12192000 w 12192000"/>
              <a:gd name="connsiteY1" fmla="*/ 0 h 3952596"/>
              <a:gd name="connsiteX2" fmla="*/ 12192000 w 12192000"/>
              <a:gd name="connsiteY2" fmla="*/ 3952596 h 3952596"/>
              <a:gd name="connsiteX3" fmla="*/ 0 w 12192000"/>
              <a:gd name="connsiteY3" fmla="*/ 3952596 h 3952596"/>
            </a:gdLst>
            <a:ahLst/>
            <a:cxnLst>
              <a:cxn ang="0">
                <a:pos x="connsiteX0" y="connsiteY0"/>
              </a:cxn>
              <a:cxn ang="0">
                <a:pos x="connsiteX1" y="connsiteY1"/>
              </a:cxn>
              <a:cxn ang="0">
                <a:pos x="connsiteX2" y="connsiteY2"/>
              </a:cxn>
              <a:cxn ang="0">
                <a:pos x="connsiteX3" y="connsiteY3"/>
              </a:cxn>
            </a:cxnLst>
            <a:rect l="l" t="t" r="r" b="b"/>
            <a:pathLst>
              <a:path w="12192000" h="3952596">
                <a:moveTo>
                  <a:pt x="0" y="0"/>
                </a:moveTo>
                <a:lnTo>
                  <a:pt x="12192000" y="0"/>
                </a:lnTo>
                <a:lnTo>
                  <a:pt x="12192000" y="3952596"/>
                </a:lnTo>
                <a:lnTo>
                  <a:pt x="0" y="3952596"/>
                </a:lnTo>
                <a:close/>
              </a:path>
            </a:pathLst>
          </a:custGeom>
        </p:spPr>
        <p:txBody>
          <a:bodyPr wrap="square">
            <a:noAutofit/>
          </a:bodyPr>
          <a:lstStyle/>
          <a:p>
            <a:endParaRPr lang="en-US"/>
          </a:p>
        </p:txBody>
      </p:sp>
    </p:spTree>
    <p:extLst>
      <p:ext uri="{BB962C8B-B14F-4D97-AF65-F5344CB8AC3E}">
        <p14:creationId xmlns:p14="http://schemas.microsoft.com/office/powerpoint/2010/main" val="797587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sp>
        <p:nvSpPr>
          <p:cNvPr id="8" name="Freeform: Shape 7"/>
          <p:cNvSpPr/>
          <p:nvPr userDrawn="1"/>
        </p:nvSpPr>
        <p:spPr>
          <a:xfrm>
            <a:off x="9155502" y="0"/>
            <a:ext cx="12700" cy="12700"/>
          </a:xfrm>
          <a:custGeom>
            <a:avLst/>
            <a:gdLst>
              <a:gd name="connsiteX0" fmla="*/ 0 w 12700"/>
              <a:gd name="connsiteY0" fmla="*/ 0 h 12700"/>
              <a:gd name="connsiteX1" fmla="*/ 1 w 12700"/>
              <a:gd name="connsiteY1" fmla="*/ 0 h 12700"/>
              <a:gd name="connsiteX2" fmla="*/ 12700 w 12700"/>
              <a:gd name="connsiteY2" fmla="*/ 0 h 12700"/>
              <a:gd name="connsiteX3" fmla="*/ 12700 w 12700"/>
              <a:gd name="connsiteY3" fmla="*/ 12700 h 12700"/>
              <a:gd name="connsiteX4" fmla="*/ 0 w 12700"/>
              <a:gd name="connsiteY4" fmla="*/ 0 h 12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 h="12700">
                <a:moveTo>
                  <a:pt x="0" y="0"/>
                </a:moveTo>
                <a:lnTo>
                  <a:pt x="1" y="0"/>
                </a:lnTo>
                <a:lnTo>
                  <a:pt x="12700" y="0"/>
                </a:lnTo>
                <a:lnTo>
                  <a:pt x="12700" y="12700"/>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Freeform: Shape 5"/>
          <p:cNvSpPr/>
          <p:nvPr userDrawn="1"/>
        </p:nvSpPr>
        <p:spPr>
          <a:xfrm>
            <a:off x="9155502" y="6845300"/>
            <a:ext cx="12700" cy="12700"/>
          </a:xfrm>
          <a:custGeom>
            <a:avLst/>
            <a:gdLst>
              <a:gd name="connsiteX0" fmla="*/ 12700 w 12700"/>
              <a:gd name="connsiteY0" fmla="*/ 0 h 12700"/>
              <a:gd name="connsiteX1" fmla="*/ 12700 w 12700"/>
              <a:gd name="connsiteY1" fmla="*/ 12700 h 12700"/>
              <a:gd name="connsiteX2" fmla="*/ 0 w 12700"/>
              <a:gd name="connsiteY2" fmla="*/ 12700 h 12700"/>
              <a:gd name="connsiteX3" fmla="*/ 12700 w 12700"/>
              <a:gd name="connsiteY3" fmla="*/ 0 h 12700"/>
            </a:gdLst>
            <a:ahLst/>
            <a:cxnLst>
              <a:cxn ang="0">
                <a:pos x="connsiteX0" y="connsiteY0"/>
              </a:cxn>
              <a:cxn ang="0">
                <a:pos x="connsiteX1" y="connsiteY1"/>
              </a:cxn>
              <a:cxn ang="0">
                <a:pos x="connsiteX2" y="connsiteY2"/>
              </a:cxn>
              <a:cxn ang="0">
                <a:pos x="connsiteX3" y="connsiteY3"/>
              </a:cxn>
            </a:cxnLst>
            <a:rect l="l" t="t" r="r" b="b"/>
            <a:pathLst>
              <a:path w="12700" h="12700">
                <a:moveTo>
                  <a:pt x="12700" y="0"/>
                </a:moveTo>
                <a:lnTo>
                  <a:pt x="12700" y="12700"/>
                </a:lnTo>
                <a:lnTo>
                  <a:pt x="0" y="12700"/>
                </a:lnTo>
                <a:lnTo>
                  <a:pt x="1270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Picture Placeholder 10">
            <a:extLst>
              <a:ext uri="{FF2B5EF4-FFF2-40B4-BE49-F238E27FC236}">
                <a16:creationId xmlns:a16="http://schemas.microsoft.com/office/drawing/2014/main" id="{77C95E76-B98E-4A45-ABEF-7F031700EA52}"/>
              </a:ext>
            </a:extLst>
          </p:cNvPr>
          <p:cNvSpPr>
            <a:spLocks noGrp="1"/>
          </p:cNvSpPr>
          <p:nvPr>
            <p:ph type="pic" sz="quarter" idx="10"/>
          </p:nvPr>
        </p:nvSpPr>
        <p:spPr>
          <a:xfrm>
            <a:off x="983414" y="717198"/>
            <a:ext cx="10225173" cy="5423605"/>
          </a:xfrm>
          <a:custGeom>
            <a:avLst/>
            <a:gdLst>
              <a:gd name="connsiteX0" fmla="*/ 61666 w 10225173"/>
              <a:gd name="connsiteY0" fmla="*/ 0 h 5423605"/>
              <a:gd name="connsiteX1" fmla="*/ 10163507 w 10225173"/>
              <a:gd name="connsiteY1" fmla="*/ 0 h 5423605"/>
              <a:gd name="connsiteX2" fmla="*/ 10225173 w 10225173"/>
              <a:gd name="connsiteY2" fmla="*/ 61666 h 5423605"/>
              <a:gd name="connsiteX3" fmla="*/ 10225173 w 10225173"/>
              <a:gd name="connsiteY3" fmla="*/ 5361939 h 5423605"/>
              <a:gd name="connsiteX4" fmla="*/ 10163507 w 10225173"/>
              <a:gd name="connsiteY4" fmla="*/ 5423605 h 5423605"/>
              <a:gd name="connsiteX5" fmla="*/ 61666 w 10225173"/>
              <a:gd name="connsiteY5" fmla="*/ 5423605 h 5423605"/>
              <a:gd name="connsiteX6" fmla="*/ 0 w 10225173"/>
              <a:gd name="connsiteY6" fmla="*/ 5361939 h 5423605"/>
              <a:gd name="connsiteX7" fmla="*/ 0 w 10225173"/>
              <a:gd name="connsiteY7" fmla="*/ 61666 h 5423605"/>
              <a:gd name="connsiteX8" fmla="*/ 61666 w 10225173"/>
              <a:gd name="connsiteY8" fmla="*/ 0 h 5423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25173" h="5423605">
                <a:moveTo>
                  <a:pt x="61666" y="0"/>
                </a:moveTo>
                <a:lnTo>
                  <a:pt x="10163507" y="0"/>
                </a:lnTo>
                <a:cubicBezTo>
                  <a:pt x="10197564" y="0"/>
                  <a:pt x="10225173" y="27609"/>
                  <a:pt x="10225173" y="61666"/>
                </a:cubicBezTo>
                <a:lnTo>
                  <a:pt x="10225173" y="5361939"/>
                </a:lnTo>
                <a:cubicBezTo>
                  <a:pt x="10225173" y="5395996"/>
                  <a:pt x="10197564" y="5423605"/>
                  <a:pt x="10163507" y="5423605"/>
                </a:cubicBezTo>
                <a:lnTo>
                  <a:pt x="61666" y="5423605"/>
                </a:lnTo>
                <a:cubicBezTo>
                  <a:pt x="27609" y="5423605"/>
                  <a:pt x="0" y="5395996"/>
                  <a:pt x="0" y="5361939"/>
                </a:cubicBezTo>
                <a:lnTo>
                  <a:pt x="0" y="61666"/>
                </a:lnTo>
                <a:cubicBezTo>
                  <a:pt x="0" y="27609"/>
                  <a:pt x="27609" y="0"/>
                  <a:pt x="61666" y="0"/>
                </a:cubicBez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21876835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3122E7D-EE72-4F17-9162-1F7B13775A72}"/>
              </a:ext>
            </a:extLst>
          </p:cNvPr>
          <p:cNvSpPr>
            <a:spLocks noGrp="1"/>
          </p:cNvSpPr>
          <p:nvPr>
            <p:ph type="pic" sz="quarter" idx="10"/>
          </p:nvPr>
        </p:nvSpPr>
        <p:spPr>
          <a:xfrm>
            <a:off x="1" y="0"/>
            <a:ext cx="4340040" cy="6858000"/>
          </a:xfrm>
          <a:custGeom>
            <a:avLst/>
            <a:gdLst>
              <a:gd name="connsiteX0" fmla="*/ 0 w 4686301"/>
              <a:gd name="connsiteY0" fmla="*/ 0 h 6858000"/>
              <a:gd name="connsiteX1" fmla="*/ 4686301 w 4686301"/>
              <a:gd name="connsiteY1" fmla="*/ 0 h 6858000"/>
              <a:gd name="connsiteX2" fmla="*/ 4686301 w 4686301"/>
              <a:gd name="connsiteY2" fmla="*/ 6858000 h 6858000"/>
              <a:gd name="connsiteX3" fmla="*/ 0 w 46863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686301" h="6858000">
                <a:moveTo>
                  <a:pt x="0" y="0"/>
                </a:moveTo>
                <a:lnTo>
                  <a:pt x="4686301" y="0"/>
                </a:lnTo>
                <a:lnTo>
                  <a:pt x="4686301" y="6858000"/>
                </a:lnTo>
                <a:lnTo>
                  <a:pt x="0" y="6858000"/>
                </a:lnTo>
                <a:close/>
              </a:path>
            </a:pathLst>
          </a:custGeom>
        </p:spPr>
        <p:txBody>
          <a:bodyPr wrap="square">
            <a:noAutofit/>
          </a:bodyPr>
          <a:lstStyle/>
          <a:p>
            <a:endParaRPr lang="en-US"/>
          </a:p>
        </p:txBody>
      </p:sp>
    </p:spTree>
    <p:extLst>
      <p:ext uri="{BB962C8B-B14F-4D97-AF65-F5344CB8AC3E}">
        <p14:creationId xmlns:p14="http://schemas.microsoft.com/office/powerpoint/2010/main" val="78419548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3_Custom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F981D874-B628-48B0-8378-9BDCC7D38278}"/>
              </a:ext>
            </a:extLst>
          </p:cNvPr>
          <p:cNvSpPr>
            <a:spLocks noGrp="1"/>
          </p:cNvSpPr>
          <p:nvPr>
            <p:ph type="pic" sz="quarter" idx="11"/>
          </p:nvPr>
        </p:nvSpPr>
        <p:spPr>
          <a:xfrm>
            <a:off x="1547173" y="3524972"/>
            <a:ext cx="1946787" cy="2186737"/>
          </a:xfrm>
          <a:custGeom>
            <a:avLst/>
            <a:gdLst>
              <a:gd name="connsiteX0" fmla="*/ 973394 w 1946787"/>
              <a:gd name="connsiteY0" fmla="*/ 0 h 2186737"/>
              <a:gd name="connsiteX1" fmla="*/ 1076159 w 1946787"/>
              <a:gd name="connsiteY1" fmla="*/ 24041 h 2186737"/>
              <a:gd name="connsiteX2" fmla="*/ 1819358 w 1946787"/>
              <a:gd name="connsiteY2" fmla="*/ 395552 h 2186737"/>
              <a:gd name="connsiteX3" fmla="*/ 1946787 w 1946787"/>
              <a:gd name="connsiteY3" fmla="*/ 601856 h 2186737"/>
              <a:gd name="connsiteX4" fmla="*/ 1946787 w 1946787"/>
              <a:gd name="connsiteY4" fmla="*/ 1584881 h 2186737"/>
              <a:gd name="connsiteX5" fmla="*/ 1819358 w 1946787"/>
              <a:gd name="connsiteY5" fmla="*/ 1791185 h 2186737"/>
              <a:gd name="connsiteX6" fmla="*/ 1076159 w 1946787"/>
              <a:gd name="connsiteY6" fmla="*/ 2162696 h 2186737"/>
              <a:gd name="connsiteX7" fmla="*/ 870628 w 1946787"/>
              <a:gd name="connsiteY7" fmla="*/ 2162696 h 2186737"/>
              <a:gd name="connsiteX8" fmla="*/ 127430 w 1946787"/>
              <a:gd name="connsiteY8" fmla="*/ 1791185 h 2186737"/>
              <a:gd name="connsiteX9" fmla="*/ 0 w 1946787"/>
              <a:gd name="connsiteY9" fmla="*/ 1584881 h 2186737"/>
              <a:gd name="connsiteX10" fmla="*/ 0 w 1946787"/>
              <a:gd name="connsiteY10" fmla="*/ 601856 h 2186737"/>
              <a:gd name="connsiteX11" fmla="*/ 127430 w 1946787"/>
              <a:gd name="connsiteY11" fmla="*/ 395552 h 2186737"/>
              <a:gd name="connsiteX12" fmla="*/ 870628 w 1946787"/>
              <a:gd name="connsiteY12" fmla="*/ 24041 h 2186737"/>
              <a:gd name="connsiteX13" fmla="*/ 973394 w 1946787"/>
              <a:gd name="connsiteY13" fmla="*/ 0 h 2186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46787" h="2186737">
                <a:moveTo>
                  <a:pt x="973394" y="0"/>
                </a:moveTo>
                <a:cubicBezTo>
                  <a:pt x="1008540" y="0"/>
                  <a:pt x="1043686" y="8013"/>
                  <a:pt x="1076159" y="24041"/>
                </a:cubicBezTo>
                <a:cubicBezTo>
                  <a:pt x="1076159" y="24041"/>
                  <a:pt x="1076159" y="24041"/>
                  <a:pt x="1819358" y="395552"/>
                </a:cubicBezTo>
                <a:cubicBezTo>
                  <a:pt x="1897460" y="435005"/>
                  <a:pt x="1946787" y="514732"/>
                  <a:pt x="1946787" y="601856"/>
                </a:cubicBezTo>
                <a:cubicBezTo>
                  <a:pt x="1946787" y="601856"/>
                  <a:pt x="1946787" y="601856"/>
                  <a:pt x="1946787" y="1584881"/>
                </a:cubicBezTo>
                <a:cubicBezTo>
                  <a:pt x="1946787" y="1672005"/>
                  <a:pt x="1897460" y="1751733"/>
                  <a:pt x="1819358" y="1791185"/>
                </a:cubicBezTo>
                <a:cubicBezTo>
                  <a:pt x="1819358" y="1791185"/>
                  <a:pt x="1819358" y="1791185"/>
                  <a:pt x="1076159" y="2162696"/>
                </a:cubicBezTo>
                <a:cubicBezTo>
                  <a:pt x="1011212" y="2194751"/>
                  <a:pt x="935576" y="2194751"/>
                  <a:pt x="870628" y="2162696"/>
                </a:cubicBezTo>
                <a:cubicBezTo>
                  <a:pt x="870628" y="2162696"/>
                  <a:pt x="870628" y="2162696"/>
                  <a:pt x="127430" y="1791185"/>
                </a:cubicBezTo>
                <a:cubicBezTo>
                  <a:pt x="49328" y="1751733"/>
                  <a:pt x="0" y="1672005"/>
                  <a:pt x="0" y="1584881"/>
                </a:cubicBezTo>
                <a:cubicBezTo>
                  <a:pt x="0" y="1584881"/>
                  <a:pt x="0" y="1584881"/>
                  <a:pt x="0" y="601856"/>
                </a:cubicBezTo>
                <a:cubicBezTo>
                  <a:pt x="0" y="514732"/>
                  <a:pt x="49328" y="435005"/>
                  <a:pt x="127430" y="395552"/>
                </a:cubicBezTo>
                <a:cubicBezTo>
                  <a:pt x="127430" y="395552"/>
                  <a:pt x="127430" y="395552"/>
                  <a:pt x="870628" y="24041"/>
                </a:cubicBezTo>
                <a:cubicBezTo>
                  <a:pt x="903102" y="8013"/>
                  <a:pt x="938248" y="0"/>
                  <a:pt x="973394" y="0"/>
                </a:cubicBezTo>
                <a:close/>
              </a:path>
            </a:pathLst>
          </a:custGeom>
        </p:spPr>
        <p:txBody>
          <a:bodyPr wrap="square">
            <a:noAutofit/>
          </a:bodyPr>
          <a:lstStyle/>
          <a:p>
            <a:endParaRPr lang="en-GB"/>
          </a:p>
        </p:txBody>
      </p:sp>
      <p:sp>
        <p:nvSpPr>
          <p:cNvPr id="6" name="Picture Placeholder 5">
            <a:extLst>
              <a:ext uri="{FF2B5EF4-FFF2-40B4-BE49-F238E27FC236}">
                <a16:creationId xmlns:a16="http://schemas.microsoft.com/office/drawing/2014/main" id="{C0D6E315-D035-43A1-8E40-64F5F32A21CE}"/>
              </a:ext>
            </a:extLst>
          </p:cNvPr>
          <p:cNvSpPr>
            <a:spLocks noGrp="1"/>
          </p:cNvSpPr>
          <p:nvPr>
            <p:ph type="pic" sz="quarter" idx="10"/>
          </p:nvPr>
        </p:nvSpPr>
        <p:spPr>
          <a:xfrm>
            <a:off x="0" y="0"/>
            <a:ext cx="12192000" cy="3056518"/>
          </a:xfrm>
          <a:custGeom>
            <a:avLst/>
            <a:gdLst>
              <a:gd name="connsiteX0" fmla="*/ 0 w 12192000"/>
              <a:gd name="connsiteY0" fmla="*/ 0 h 3056518"/>
              <a:gd name="connsiteX1" fmla="*/ 12192000 w 12192000"/>
              <a:gd name="connsiteY1" fmla="*/ 0 h 3056518"/>
              <a:gd name="connsiteX2" fmla="*/ 12192000 w 12192000"/>
              <a:gd name="connsiteY2" fmla="*/ 3056518 h 3056518"/>
              <a:gd name="connsiteX3" fmla="*/ 0 w 12192000"/>
              <a:gd name="connsiteY3" fmla="*/ 3056518 h 3056518"/>
            </a:gdLst>
            <a:ahLst/>
            <a:cxnLst>
              <a:cxn ang="0">
                <a:pos x="connsiteX0" y="connsiteY0"/>
              </a:cxn>
              <a:cxn ang="0">
                <a:pos x="connsiteX1" y="connsiteY1"/>
              </a:cxn>
              <a:cxn ang="0">
                <a:pos x="connsiteX2" y="connsiteY2"/>
              </a:cxn>
              <a:cxn ang="0">
                <a:pos x="connsiteX3" y="connsiteY3"/>
              </a:cxn>
            </a:cxnLst>
            <a:rect l="l" t="t" r="r" b="b"/>
            <a:pathLst>
              <a:path w="12192000" h="3056518">
                <a:moveTo>
                  <a:pt x="0" y="0"/>
                </a:moveTo>
                <a:lnTo>
                  <a:pt x="12192000" y="0"/>
                </a:lnTo>
                <a:lnTo>
                  <a:pt x="12192000" y="3056518"/>
                </a:lnTo>
                <a:lnTo>
                  <a:pt x="0" y="3056518"/>
                </a:lnTo>
                <a:close/>
              </a:path>
            </a:pathLst>
          </a:custGeom>
        </p:spPr>
        <p:txBody>
          <a:bodyPr wrap="square">
            <a:noAutofit/>
          </a:bodyPr>
          <a:lstStyle/>
          <a:p>
            <a:endParaRPr lang="en-GB"/>
          </a:p>
        </p:txBody>
      </p:sp>
    </p:spTree>
    <p:extLst>
      <p:ext uri="{BB962C8B-B14F-4D97-AF65-F5344CB8AC3E}">
        <p14:creationId xmlns:p14="http://schemas.microsoft.com/office/powerpoint/2010/main" val="372978389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FD40BF8-9F7C-45B4-8356-8B470D48CEE6}"/>
              </a:ext>
            </a:extLst>
          </p:cNvPr>
          <p:cNvSpPr>
            <a:spLocks noGrp="1"/>
          </p:cNvSpPr>
          <p:nvPr>
            <p:ph type="pic" sz="quarter" idx="10"/>
          </p:nvPr>
        </p:nvSpPr>
        <p:spPr>
          <a:xfrm>
            <a:off x="903926" y="2329854"/>
            <a:ext cx="3325564" cy="2367116"/>
          </a:xfrm>
          <a:custGeom>
            <a:avLst/>
            <a:gdLst>
              <a:gd name="connsiteX0" fmla="*/ 51603 w 3325564"/>
              <a:gd name="connsiteY0" fmla="*/ 0 h 2367116"/>
              <a:gd name="connsiteX1" fmla="*/ 3273961 w 3325564"/>
              <a:gd name="connsiteY1" fmla="*/ 0 h 2367116"/>
              <a:gd name="connsiteX2" fmla="*/ 3325564 w 3325564"/>
              <a:gd name="connsiteY2" fmla="*/ 51603 h 2367116"/>
              <a:gd name="connsiteX3" fmla="*/ 3325564 w 3325564"/>
              <a:gd name="connsiteY3" fmla="*/ 2315513 h 2367116"/>
              <a:gd name="connsiteX4" fmla="*/ 3273961 w 3325564"/>
              <a:gd name="connsiteY4" fmla="*/ 2367116 h 2367116"/>
              <a:gd name="connsiteX5" fmla="*/ 51603 w 3325564"/>
              <a:gd name="connsiteY5" fmla="*/ 2367116 h 2367116"/>
              <a:gd name="connsiteX6" fmla="*/ 0 w 3325564"/>
              <a:gd name="connsiteY6" fmla="*/ 2315513 h 2367116"/>
              <a:gd name="connsiteX7" fmla="*/ 0 w 3325564"/>
              <a:gd name="connsiteY7" fmla="*/ 51603 h 2367116"/>
              <a:gd name="connsiteX8" fmla="*/ 51603 w 3325564"/>
              <a:gd name="connsiteY8" fmla="*/ 0 h 2367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564" h="2367116">
                <a:moveTo>
                  <a:pt x="51603" y="0"/>
                </a:moveTo>
                <a:lnTo>
                  <a:pt x="3273961" y="0"/>
                </a:lnTo>
                <a:cubicBezTo>
                  <a:pt x="3302461" y="0"/>
                  <a:pt x="3325564" y="23103"/>
                  <a:pt x="3325564" y="51603"/>
                </a:cubicBezTo>
                <a:lnTo>
                  <a:pt x="3325564" y="2315513"/>
                </a:lnTo>
                <a:cubicBezTo>
                  <a:pt x="3325564" y="2344013"/>
                  <a:pt x="3302461" y="2367116"/>
                  <a:pt x="3273961" y="2367116"/>
                </a:cubicBezTo>
                <a:lnTo>
                  <a:pt x="51603" y="2367116"/>
                </a:lnTo>
                <a:cubicBezTo>
                  <a:pt x="23103" y="2367116"/>
                  <a:pt x="0" y="2344013"/>
                  <a:pt x="0" y="2315513"/>
                </a:cubicBezTo>
                <a:lnTo>
                  <a:pt x="0" y="51603"/>
                </a:lnTo>
                <a:cubicBezTo>
                  <a:pt x="0" y="23103"/>
                  <a:pt x="23103" y="0"/>
                  <a:pt x="51603" y="0"/>
                </a:cubicBezTo>
                <a:close/>
              </a:path>
            </a:pathLst>
          </a:custGeom>
        </p:spPr>
        <p:txBody>
          <a:bodyPr wrap="square">
            <a:noAutofit/>
          </a:bodyPr>
          <a:lstStyle/>
          <a:p>
            <a:endParaRPr lang="en-GB" dirty="0"/>
          </a:p>
        </p:txBody>
      </p:sp>
      <p:sp>
        <p:nvSpPr>
          <p:cNvPr id="11" name="Picture Placeholder 10">
            <a:extLst>
              <a:ext uri="{FF2B5EF4-FFF2-40B4-BE49-F238E27FC236}">
                <a16:creationId xmlns:a16="http://schemas.microsoft.com/office/drawing/2014/main" id="{6DA9C0AE-4A27-4972-B150-BD33D69EFA6D}"/>
              </a:ext>
            </a:extLst>
          </p:cNvPr>
          <p:cNvSpPr>
            <a:spLocks noGrp="1"/>
          </p:cNvSpPr>
          <p:nvPr>
            <p:ph type="pic" sz="quarter" idx="11"/>
          </p:nvPr>
        </p:nvSpPr>
        <p:spPr>
          <a:xfrm>
            <a:off x="4433218" y="2329854"/>
            <a:ext cx="3325564" cy="2367116"/>
          </a:xfrm>
          <a:custGeom>
            <a:avLst/>
            <a:gdLst>
              <a:gd name="connsiteX0" fmla="*/ 51603 w 3325564"/>
              <a:gd name="connsiteY0" fmla="*/ 0 h 2367116"/>
              <a:gd name="connsiteX1" fmla="*/ 3273961 w 3325564"/>
              <a:gd name="connsiteY1" fmla="*/ 0 h 2367116"/>
              <a:gd name="connsiteX2" fmla="*/ 3325564 w 3325564"/>
              <a:gd name="connsiteY2" fmla="*/ 51603 h 2367116"/>
              <a:gd name="connsiteX3" fmla="*/ 3325564 w 3325564"/>
              <a:gd name="connsiteY3" fmla="*/ 2315513 h 2367116"/>
              <a:gd name="connsiteX4" fmla="*/ 3273961 w 3325564"/>
              <a:gd name="connsiteY4" fmla="*/ 2367116 h 2367116"/>
              <a:gd name="connsiteX5" fmla="*/ 51603 w 3325564"/>
              <a:gd name="connsiteY5" fmla="*/ 2367116 h 2367116"/>
              <a:gd name="connsiteX6" fmla="*/ 0 w 3325564"/>
              <a:gd name="connsiteY6" fmla="*/ 2315513 h 2367116"/>
              <a:gd name="connsiteX7" fmla="*/ 0 w 3325564"/>
              <a:gd name="connsiteY7" fmla="*/ 51603 h 2367116"/>
              <a:gd name="connsiteX8" fmla="*/ 51603 w 3325564"/>
              <a:gd name="connsiteY8" fmla="*/ 0 h 2367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564" h="2367116">
                <a:moveTo>
                  <a:pt x="51603" y="0"/>
                </a:moveTo>
                <a:lnTo>
                  <a:pt x="3273961" y="0"/>
                </a:lnTo>
                <a:cubicBezTo>
                  <a:pt x="3302461" y="0"/>
                  <a:pt x="3325564" y="23103"/>
                  <a:pt x="3325564" y="51603"/>
                </a:cubicBezTo>
                <a:lnTo>
                  <a:pt x="3325564" y="2315513"/>
                </a:lnTo>
                <a:cubicBezTo>
                  <a:pt x="3325564" y="2344013"/>
                  <a:pt x="3302461" y="2367116"/>
                  <a:pt x="3273961" y="2367116"/>
                </a:cubicBezTo>
                <a:lnTo>
                  <a:pt x="51603" y="2367116"/>
                </a:lnTo>
                <a:cubicBezTo>
                  <a:pt x="23103" y="2367116"/>
                  <a:pt x="0" y="2344013"/>
                  <a:pt x="0" y="2315513"/>
                </a:cubicBezTo>
                <a:lnTo>
                  <a:pt x="0" y="51603"/>
                </a:lnTo>
                <a:cubicBezTo>
                  <a:pt x="0" y="23103"/>
                  <a:pt x="23103" y="0"/>
                  <a:pt x="51603" y="0"/>
                </a:cubicBezTo>
                <a:close/>
              </a:path>
            </a:pathLst>
          </a:custGeom>
        </p:spPr>
        <p:txBody>
          <a:bodyPr wrap="square">
            <a:noAutofit/>
          </a:bodyPr>
          <a:lstStyle/>
          <a:p>
            <a:endParaRPr lang="en-GB"/>
          </a:p>
        </p:txBody>
      </p:sp>
      <p:sp>
        <p:nvSpPr>
          <p:cNvPr id="12" name="Picture Placeholder 11">
            <a:extLst>
              <a:ext uri="{FF2B5EF4-FFF2-40B4-BE49-F238E27FC236}">
                <a16:creationId xmlns:a16="http://schemas.microsoft.com/office/drawing/2014/main" id="{363378FD-28BC-4306-9116-1992593495BE}"/>
              </a:ext>
            </a:extLst>
          </p:cNvPr>
          <p:cNvSpPr>
            <a:spLocks noGrp="1"/>
          </p:cNvSpPr>
          <p:nvPr>
            <p:ph type="pic" sz="quarter" idx="12"/>
          </p:nvPr>
        </p:nvSpPr>
        <p:spPr>
          <a:xfrm>
            <a:off x="7962510" y="2329854"/>
            <a:ext cx="3325564" cy="2367116"/>
          </a:xfrm>
          <a:custGeom>
            <a:avLst/>
            <a:gdLst>
              <a:gd name="connsiteX0" fmla="*/ 51603 w 3325564"/>
              <a:gd name="connsiteY0" fmla="*/ 0 h 2367116"/>
              <a:gd name="connsiteX1" fmla="*/ 3273961 w 3325564"/>
              <a:gd name="connsiteY1" fmla="*/ 0 h 2367116"/>
              <a:gd name="connsiteX2" fmla="*/ 3325564 w 3325564"/>
              <a:gd name="connsiteY2" fmla="*/ 51603 h 2367116"/>
              <a:gd name="connsiteX3" fmla="*/ 3325564 w 3325564"/>
              <a:gd name="connsiteY3" fmla="*/ 2315513 h 2367116"/>
              <a:gd name="connsiteX4" fmla="*/ 3273961 w 3325564"/>
              <a:gd name="connsiteY4" fmla="*/ 2367116 h 2367116"/>
              <a:gd name="connsiteX5" fmla="*/ 51603 w 3325564"/>
              <a:gd name="connsiteY5" fmla="*/ 2367116 h 2367116"/>
              <a:gd name="connsiteX6" fmla="*/ 0 w 3325564"/>
              <a:gd name="connsiteY6" fmla="*/ 2315513 h 2367116"/>
              <a:gd name="connsiteX7" fmla="*/ 0 w 3325564"/>
              <a:gd name="connsiteY7" fmla="*/ 51603 h 2367116"/>
              <a:gd name="connsiteX8" fmla="*/ 51603 w 3325564"/>
              <a:gd name="connsiteY8" fmla="*/ 0 h 2367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564" h="2367116">
                <a:moveTo>
                  <a:pt x="51603" y="0"/>
                </a:moveTo>
                <a:lnTo>
                  <a:pt x="3273961" y="0"/>
                </a:lnTo>
                <a:cubicBezTo>
                  <a:pt x="3302461" y="0"/>
                  <a:pt x="3325564" y="23103"/>
                  <a:pt x="3325564" y="51603"/>
                </a:cubicBezTo>
                <a:lnTo>
                  <a:pt x="3325564" y="2315513"/>
                </a:lnTo>
                <a:cubicBezTo>
                  <a:pt x="3325564" y="2344013"/>
                  <a:pt x="3302461" y="2367116"/>
                  <a:pt x="3273961" y="2367116"/>
                </a:cubicBezTo>
                <a:lnTo>
                  <a:pt x="51603" y="2367116"/>
                </a:lnTo>
                <a:cubicBezTo>
                  <a:pt x="23103" y="2367116"/>
                  <a:pt x="0" y="2344013"/>
                  <a:pt x="0" y="2315513"/>
                </a:cubicBezTo>
                <a:lnTo>
                  <a:pt x="0" y="51603"/>
                </a:lnTo>
                <a:cubicBezTo>
                  <a:pt x="0" y="23103"/>
                  <a:pt x="23103" y="0"/>
                  <a:pt x="51603" y="0"/>
                </a:cubicBezTo>
                <a:close/>
              </a:path>
            </a:pathLst>
          </a:custGeom>
        </p:spPr>
        <p:txBody>
          <a:bodyPr wrap="square">
            <a:noAutofit/>
          </a:bodyPr>
          <a:lstStyle/>
          <a:p>
            <a:endParaRPr lang="en-GB" dirty="0"/>
          </a:p>
        </p:txBody>
      </p:sp>
    </p:spTree>
    <p:extLst>
      <p:ext uri="{BB962C8B-B14F-4D97-AF65-F5344CB8AC3E}">
        <p14:creationId xmlns:p14="http://schemas.microsoft.com/office/powerpoint/2010/main" val="29109743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6E71FF3-1C2A-4D4C-A62E-C3AB73DAA992}"/>
              </a:ext>
            </a:extLst>
          </p:cNvPr>
          <p:cNvSpPr>
            <a:spLocks noGrp="1"/>
          </p:cNvSpPr>
          <p:nvPr>
            <p:ph type="pic" sz="quarter" idx="10"/>
          </p:nvPr>
        </p:nvSpPr>
        <p:spPr>
          <a:xfrm>
            <a:off x="6709398" y="0"/>
            <a:ext cx="5482602" cy="6858001"/>
          </a:xfrm>
          <a:custGeom>
            <a:avLst/>
            <a:gdLst>
              <a:gd name="connsiteX0" fmla="*/ 0 w 5139155"/>
              <a:gd name="connsiteY0" fmla="*/ 0 h 6858001"/>
              <a:gd name="connsiteX1" fmla="*/ 5139155 w 5139155"/>
              <a:gd name="connsiteY1" fmla="*/ 0 h 6858001"/>
              <a:gd name="connsiteX2" fmla="*/ 5139155 w 5139155"/>
              <a:gd name="connsiteY2" fmla="*/ 6858001 h 6858001"/>
              <a:gd name="connsiteX3" fmla="*/ 0 w 5139155"/>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5139155" h="6858001">
                <a:moveTo>
                  <a:pt x="0" y="0"/>
                </a:moveTo>
                <a:lnTo>
                  <a:pt x="5139155" y="0"/>
                </a:lnTo>
                <a:lnTo>
                  <a:pt x="5139155" y="6858001"/>
                </a:lnTo>
                <a:lnTo>
                  <a:pt x="0" y="6858001"/>
                </a:lnTo>
                <a:close/>
              </a:path>
            </a:pathLst>
          </a:custGeom>
        </p:spPr>
        <p:txBody>
          <a:bodyPr wrap="square">
            <a:noAutofit/>
          </a:bodyPr>
          <a:lstStyle/>
          <a:p>
            <a:endParaRPr lang="en-US"/>
          </a:p>
        </p:txBody>
      </p:sp>
    </p:spTree>
    <p:extLst>
      <p:ext uri="{BB962C8B-B14F-4D97-AF65-F5344CB8AC3E}">
        <p14:creationId xmlns:p14="http://schemas.microsoft.com/office/powerpoint/2010/main" val="189389511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15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9E79A48-BB45-453D-8D77-3E0FAADC3E9B}"/>
              </a:ext>
            </a:extLst>
          </p:cNvPr>
          <p:cNvSpPr>
            <a:spLocks noGrp="1"/>
          </p:cNvSpPr>
          <p:nvPr>
            <p:ph type="pic" sz="quarter" idx="10"/>
          </p:nvPr>
        </p:nvSpPr>
        <p:spPr>
          <a:xfrm>
            <a:off x="0" y="5038800"/>
            <a:ext cx="12308114" cy="1819201"/>
          </a:xfrm>
          <a:custGeom>
            <a:avLst/>
            <a:gdLst>
              <a:gd name="connsiteX0" fmla="*/ 0 w 12308114"/>
              <a:gd name="connsiteY0" fmla="*/ 0 h 1819201"/>
              <a:gd name="connsiteX1" fmla="*/ 12308114 w 12308114"/>
              <a:gd name="connsiteY1" fmla="*/ 0 h 1819201"/>
              <a:gd name="connsiteX2" fmla="*/ 12308114 w 12308114"/>
              <a:gd name="connsiteY2" fmla="*/ 1819201 h 1819201"/>
              <a:gd name="connsiteX3" fmla="*/ 0 w 12308114"/>
              <a:gd name="connsiteY3" fmla="*/ 1819201 h 1819201"/>
            </a:gdLst>
            <a:ahLst/>
            <a:cxnLst>
              <a:cxn ang="0">
                <a:pos x="connsiteX0" y="connsiteY0"/>
              </a:cxn>
              <a:cxn ang="0">
                <a:pos x="connsiteX1" y="connsiteY1"/>
              </a:cxn>
              <a:cxn ang="0">
                <a:pos x="connsiteX2" y="connsiteY2"/>
              </a:cxn>
              <a:cxn ang="0">
                <a:pos x="connsiteX3" y="connsiteY3"/>
              </a:cxn>
            </a:cxnLst>
            <a:rect l="l" t="t" r="r" b="b"/>
            <a:pathLst>
              <a:path w="12308114" h="1819201">
                <a:moveTo>
                  <a:pt x="0" y="0"/>
                </a:moveTo>
                <a:lnTo>
                  <a:pt x="12308114" y="0"/>
                </a:lnTo>
                <a:lnTo>
                  <a:pt x="12308114" y="1819201"/>
                </a:lnTo>
                <a:lnTo>
                  <a:pt x="0" y="1819201"/>
                </a:lnTo>
                <a:close/>
              </a:path>
            </a:pathLst>
          </a:custGeom>
        </p:spPr>
        <p:txBody>
          <a:bodyPr wrap="square">
            <a:noAutofit/>
          </a:bodyPr>
          <a:lstStyle/>
          <a:p>
            <a:endParaRPr lang="en-GB"/>
          </a:p>
        </p:txBody>
      </p:sp>
    </p:spTree>
    <p:extLst>
      <p:ext uri="{BB962C8B-B14F-4D97-AF65-F5344CB8AC3E}">
        <p14:creationId xmlns:p14="http://schemas.microsoft.com/office/powerpoint/2010/main" val="320540187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B6D8B01-714F-4B6F-BD82-51833E81E251}"/>
              </a:ext>
            </a:extLst>
          </p:cNvPr>
          <p:cNvSpPr>
            <a:spLocks noGrp="1"/>
          </p:cNvSpPr>
          <p:nvPr>
            <p:ph type="pic" sz="quarter" idx="10"/>
          </p:nvPr>
        </p:nvSpPr>
        <p:spPr>
          <a:xfrm>
            <a:off x="0" y="0"/>
            <a:ext cx="12192000" cy="2519252"/>
          </a:xfrm>
          <a:custGeom>
            <a:avLst/>
            <a:gdLst>
              <a:gd name="connsiteX0" fmla="*/ 0 w 12192000"/>
              <a:gd name="connsiteY0" fmla="*/ 0 h 2519252"/>
              <a:gd name="connsiteX1" fmla="*/ 12192000 w 12192000"/>
              <a:gd name="connsiteY1" fmla="*/ 0 h 2519252"/>
              <a:gd name="connsiteX2" fmla="*/ 12192000 w 12192000"/>
              <a:gd name="connsiteY2" fmla="*/ 2519252 h 2519252"/>
              <a:gd name="connsiteX3" fmla="*/ 0 w 12192000"/>
              <a:gd name="connsiteY3" fmla="*/ 2519252 h 2519252"/>
            </a:gdLst>
            <a:ahLst/>
            <a:cxnLst>
              <a:cxn ang="0">
                <a:pos x="connsiteX0" y="connsiteY0"/>
              </a:cxn>
              <a:cxn ang="0">
                <a:pos x="connsiteX1" y="connsiteY1"/>
              </a:cxn>
              <a:cxn ang="0">
                <a:pos x="connsiteX2" y="connsiteY2"/>
              </a:cxn>
              <a:cxn ang="0">
                <a:pos x="connsiteX3" y="connsiteY3"/>
              </a:cxn>
            </a:cxnLst>
            <a:rect l="l" t="t" r="r" b="b"/>
            <a:pathLst>
              <a:path w="12192000" h="2519252">
                <a:moveTo>
                  <a:pt x="0" y="0"/>
                </a:moveTo>
                <a:lnTo>
                  <a:pt x="12192000" y="0"/>
                </a:lnTo>
                <a:lnTo>
                  <a:pt x="12192000" y="2519252"/>
                </a:lnTo>
                <a:lnTo>
                  <a:pt x="0" y="2519252"/>
                </a:lnTo>
                <a:close/>
              </a:path>
            </a:pathLst>
          </a:custGeom>
        </p:spPr>
        <p:txBody>
          <a:bodyPr wrap="square">
            <a:noAutofit/>
          </a:bodyPr>
          <a:lstStyle/>
          <a:p>
            <a:endParaRPr lang="en-GB"/>
          </a:p>
        </p:txBody>
      </p:sp>
    </p:spTree>
    <p:extLst>
      <p:ext uri="{BB962C8B-B14F-4D97-AF65-F5344CB8AC3E}">
        <p14:creationId xmlns:p14="http://schemas.microsoft.com/office/powerpoint/2010/main" val="146535496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userDrawn="1">
  <p:cSld name="53_Custom Layout">
    <p:bg>
      <p:bgPr>
        <a:gradFill>
          <a:gsLst>
            <a:gs pos="0">
              <a:schemeClr val="accent3"/>
            </a:gs>
            <a:gs pos="82000">
              <a:schemeClr val="accent1">
                <a:lumMod val="75000"/>
              </a:schemeClr>
            </a:gs>
          </a:gsLst>
          <a:lin ang="27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385712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6C2D7CB-DA46-45C8-9098-CB906EFA2393}"/>
              </a:ext>
            </a:extLst>
          </p:cNvPr>
          <p:cNvSpPr>
            <a:spLocks noGrp="1"/>
          </p:cNvSpPr>
          <p:nvPr>
            <p:ph type="pic" sz="quarter" idx="10"/>
          </p:nvPr>
        </p:nvSpPr>
        <p:spPr>
          <a:xfrm>
            <a:off x="-1" y="0"/>
            <a:ext cx="3599543" cy="6858000"/>
          </a:xfrm>
          <a:custGeom>
            <a:avLst/>
            <a:gdLst>
              <a:gd name="connsiteX0" fmla="*/ 0 w 3599543"/>
              <a:gd name="connsiteY0" fmla="*/ 0 h 6858000"/>
              <a:gd name="connsiteX1" fmla="*/ 3599543 w 3599543"/>
              <a:gd name="connsiteY1" fmla="*/ 0 h 6858000"/>
              <a:gd name="connsiteX2" fmla="*/ 3599543 w 3599543"/>
              <a:gd name="connsiteY2" fmla="*/ 6858000 h 6858000"/>
              <a:gd name="connsiteX3" fmla="*/ 0 w 35995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99543" h="6858000">
                <a:moveTo>
                  <a:pt x="0" y="0"/>
                </a:moveTo>
                <a:lnTo>
                  <a:pt x="3599543" y="0"/>
                </a:lnTo>
                <a:lnTo>
                  <a:pt x="3599543" y="6858000"/>
                </a:lnTo>
                <a:lnTo>
                  <a:pt x="0" y="6858000"/>
                </a:lnTo>
                <a:close/>
              </a:path>
            </a:pathLst>
          </a:custGeom>
        </p:spPr>
        <p:txBody>
          <a:bodyPr wrap="square">
            <a:noAutofit/>
          </a:bodyPr>
          <a:lstStyle/>
          <a:p>
            <a:endParaRPr lang="en-GB"/>
          </a:p>
        </p:txBody>
      </p:sp>
    </p:spTree>
    <p:extLst>
      <p:ext uri="{BB962C8B-B14F-4D97-AF65-F5344CB8AC3E}">
        <p14:creationId xmlns:p14="http://schemas.microsoft.com/office/powerpoint/2010/main" val="162494179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5A27DA2-7026-4D8C-80BD-6021D2A94DE6}"/>
              </a:ext>
            </a:extLst>
          </p:cNvPr>
          <p:cNvSpPr>
            <a:spLocks noGrp="1"/>
          </p:cNvSpPr>
          <p:nvPr>
            <p:ph type="pic" sz="quarter" idx="10"/>
          </p:nvPr>
        </p:nvSpPr>
        <p:spPr>
          <a:xfrm>
            <a:off x="0" y="1967388"/>
            <a:ext cx="12192000" cy="3205480"/>
          </a:xfrm>
          <a:custGeom>
            <a:avLst/>
            <a:gdLst>
              <a:gd name="connsiteX0" fmla="*/ 0 w 12192000"/>
              <a:gd name="connsiteY0" fmla="*/ 0 h 3205480"/>
              <a:gd name="connsiteX1" fmla="*/ 12192000 w 12192000"/>
              <a:gd name="connsiteY1" fmla="*/ 0 h 3205480"/>
              <a:gd name="connsiteX2" fmla="*/ 12192000 w 12192000"/>
              <a:gd name="connsiteY2" fmla="*/ 3205480 h 3205480"/>
              <a:gd name="connsiteX3" fmla="*/ 0 w 12192000"/>
              <a:gd name="connsiteY3" fmla="*/ 3205480 h 3205480"/>
            </a:gdLst>
            <a:ahLst/>
            <a:cxnLst>
              <a:cxn ang="0">
                <a:pos x="connsiteX0" y="connsiteY0"/>
              </a:cxn>
              <a:cxn ang="0">
                <a:pos x="connsiteX1" y="connsiteY1"/>
              </a:cxn>
              <a:cxn ang="0">
                <a:pos x="connsiteX2" y="connsiteY2"/>
              </a:cxn>
              <a:cxn ang="0">
                <a:pos x="connsiteX3" y="connsiteY3"/>
              </a:cxn>
            </a:cxnLst>
            <a:rect l="l" t="t" r="r" b="b"/>
            <a:pathLst>
              <a:path w="12192000" h="3205480">
                <a:moveTo>
                  <a:pt x="0" y="0"/>
                </a:moveTo>
                <a:lnTo>
                  <a:pt x="12192000" y="0"/>
                </a:lnTo>
                <a:lnTo>
                  <a:pt x="12192000" y="3205480"/>
                </a:lnTo>
                <a:lnTo>
                  <a:pt x="0" y="3205480"/>
                </a:lnTo>
                <a:close/>
              </a:path>
            </a:pathLst>
          </a:custGeom>
        </p:spPr>
        <p:txBody>
          <a:bodyPr wrap="square">
            <a:noAutofit/>
          </a:bodyPr>
          <a:lstStyle/>
          <a:p>
            <a:endParaRPr lang="en-GB"/>
          </a:p>
        </p:txBody>
      </p:sp>
    </p:spTree>
    <p:extLst>
      <p:ext uri="{BB962C8B-B14F-4D97-AF65-F5344CB8AC3E}">
        <p14:creationId xmlns:p14="http://schemas.microsoft.com/office/powerpoint/2010/main" val="10535976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93D9048-BA52-4D65-966D-5ACD758ACA77}"/>
              </a:ext>
            </a:extLst>
          </p:cNvPr>
          <p:cNvSpPr>
            <a:spLocks noGrp="1"/>
          </p:cNvSpPr>
          <p:nvPr>
            <p:ph type="pic" sz="quarter" idx="10"/>
          </p:nvPr>
        </p:nvSpPr>
        <p:spPr>
          <a:xfrm>
            <a:off x="723900" y="612933"/>
            <a:ext cx="10744200" cy="5632134"/>
          </a:xfrm>
          <a:custGeom>
            <a:avLst/>
            <a:gdLst>
              <a:gd name="connsiteX0" fmla="*/ 0 w 10744200"/>
              <a:gd name="connsiteY0" fmla="*/ 0 h 5632134"/>
              <a:gd name="connsiteX1" fmla="*/ 10744200 w 10744200"/>
              <a:gd name="connsiteY1" fmla="*/ 0 h 5632134"/>
              <a:gd name="connsiteX2" fmla="*/ 10744200 w 10744200"/>
              <a:gd name="connsiteY2" fmla="*/ 5632134 h 5632134"/>
              <a:gd name="connsiteX3" fmla="*/ 0 w 10744200"/>
              <a:gd name="connsiteY3" fmla="*/ 5632134 h 5632134"/>
            </a:gdLst>
            <a:ahLst/>
            <a:cxnLst>
              <a:cxn ang="0">
                <a:pos x="connsiteX0" y="connsiteY0"/>
              </a:cxn>
              <a:cxn ang="0">
                <a:pos x="connsiteX1" y="connsiteY1"/>
              </a:cxn>
              <a:cxn ang="0">
                <a:pos x="connsiteX2" y="connsiteY2"/>
              </a:cxn>
              <a:cxn ang="0">
                <a:pos x="connsiteX3" y="connsiteY3"/>
              </a:cxn>
            </a:cxnLst>
            <a:rect l="l" t="t" r="r" b="b"/>
            <a:pathLst>
              <a:path w="10744200" h="5632134">
                <a:moveTo>
                  <a:pt x="0" y="0"/>
                </a:moveTo>
                <a:lnTo>
                  <a:pt x="10744200" y="0"/>
                </a:lnTo>
                <a:lnTo>
                  <a:pt x="10744200" y="5632134"/>
                </a:lnTo>
                <a:lnTo>
                  <a:pt x="0" y="5632134"/>
                </a:lnTo>
                <a:close/>
              </a:path>
            </a:pathLst>
          </a:custGeom>
        </p:spPr>
        <p:txBody>
          <a:bodyPr wrap="square">
            <a:noAutofit/>
          </a:bodyPr>
          <a:lstStyle/>
          <a:p>
            <a:endParaRPr lang="en-US"/>
          </a:p>
        </p:txBody>
      </p:sp>
    </p:spTree>
    <p:extLst>
      <p:ext uri="{BB962C8B-B14F-4D97-AF65-F5344CB8AC3E}">
        <p14:creationId xmlns:p14="http://schemas.microsoft.com/office/powerpoint/2010/main" val="4177142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52_Custom Layout">
    <p:bg>
      <p:bgPr>
        <a:gradFill>
          <a:gsLst>
            <a:gs pos="0">
              <a:schemeClr val="accent3"/>
            </a:gs>
            <a:gs pos="82000">
              <a:schemeClr val="accent1">
                <a:lumMod val="75000"/>
              </a:schemeClr>
            </a:gs>
          </a:gsLst>
          <a:lin ang="2700000" scaled="1"/>
        </a:gradFill>
        <a:effectLst/>
      </p:bgPr>
    </p:bg>
    <p:spTree>
      <p:nvGrpSpPr>
        <p:cNvPr id="1" name=""/>
        <p:cNvGrpSpPr/>
        <p:nvPr/>
      </p:nvGrpSpPr>
      <p:grpSpPr>
        <a:xfrm>
          <a:off x="0" y="0"/>
          <a:ext cx="0" cy="0"/>
          <a:chOff x="0" y="0"/>
          <a:chExt cx="0" cy="0"/>
        </a:xfrm>
      </p:grpSpPr>
      <p:sp>
        <p:nvSpPr>
          <p:cNvPr id="27" name="Picture Placeholder 26">
            <a:extLst>
              <a:ext uri="{FF2B5EF4-FFF2-40B4-BE49-F238E27FC236}">
                <a16:creationId xmlns:a16="http://schemas.microsoft.com/office/drawing/2014/main" id="{0E76E412-08E3-44B6-AF1A-273AB5AA89AA}"/>
              </a:ext>
            </a:extLst>
          </p:cNvPr>
          <p:cNvSpPr>
            <a:spLocks noGrp="1"/>
          </p:cNvSpPr>
          <p:nvPr>
            <p:ph type="pic" sz="quarter" idx="10" hasCustomPrompt="1"/>
          </p:nvPr>
        </p:nvSpPr>
        <p:spPr>
          <a:xfrm>
            <a:off x="1097281" y="1436077"/>
            <a:ext cx="9997440" cy="2564423"/>
          </a:xfrm>
          <a:custGeom>
            <a:avLst/>
            <a:gdLst>
              <a:gd name="connsiteX0" fmla="*/ 0 w 16552985"/>
              <a:gd name="connsiteY0" fmla="*/ 0 h 4103076"/>
              <a:gd name="connsiteX1" fmla="*/ 16552985 w 16552985"/>
              <a:gd name="connsiteY1" fmla="*/ 0 h 4103076"/>
              <a:gd name="connsiteX2" fmla="*/ 16552985 w 16552985"/>
              <a:gd name="connsiteY2" fmla="*/ 4103076 h 4103076"/>
              <a:gd name="connsiteX3" fmla="*/ 0 w 16552985"/>
              <a:gd name="connsiteY3" fmla="*/ 4103076 h 4103076"/>
            </a:gdLst>
            <a:ahLst/>
            <a:cxnLst>
              <a:cxn ang="0">
                <a:pos x="connsiteX0" y="connsiteY0"/>
              </a:cxn>
              <a:cxn ang="0">
                <a:pos x="connsiteX1" y="connsiteY1"/>
              </a:cxn>
              <a:cxn ang="0">
                <a:pos x="connsiteX2" y="connsiteY2"/>
              </a:cxn>
              <a:cxn ang="0">
                <a:pos x="connsiteX3" y="connsiteY3"/>
              </a:cxn>
            </a:cxnLst>
            <a:rect l="l" t="t" r="r" b="b"/>
            <a:pathLst>
              <a:path w="16552985" h="4103076">
                <a:moveTo>
                  <a:pt x="0" y="0"/>
                </a:moveTo>
                <a:lnTo>
                  <a:pt x="16552985" y="0"/>
                </a:lnTo>
                <a:lnTo>
                  <a:pt x="16552985" y="4103076"/>
                </a:lnTo>
                <a:lnTo>
                  <a:pt x="0" y="4103076"/>
                </a:lnTo>
                <a:close/>
              </a:path>
            </a:pathLst>
          </a:custGeom>
        </p:spPr>
        <p:txBody>
          <a:bodyPr wrap="square">
            <a:noAutofit/>
          </a:bodyPr>
          <a:lstStyle>
            <a:lvl1pPr marL="0" marR="0" indent="0" algn="l" defTabSz="912971" rtl="0" eaLnBrk="1" fontAlgn="auto" latinLnBrk="0" hangingPunct="1">
              <a:lnSpc>
                <a:spcPct val="90000"/>
              </a:lnSpc>
              <a:spcBef>
                <a:spcPts val="999"/>
              </a:spcBef>
              <a:spcAft>
                <a:spcPts val="0"/>
              </a:spcAft>
              <a:buClrTx/>
              <a:buSzTx/>
              <a:buFont typeface="Arial" panose="020B0604020202020204" pitchFamily="34" charset="0"/>
              <a:buNone/>
              <a:tabLst/>
              <a:defRPr sz="1500">
                <a:solidFill>
                  <a:schemeClr val="bg1">
                    <a:lumMod val="95000"/>
                  </a:schemeClr>
                </a:solidFill>
              </a:defRPr>
            </a:lvl1pPr>
          </a:lstStyle>
          <a:p>
            <a:pPr marL="0" marR="0" lvl="0" indent="0" algn="l" defTabSz="912971" rtl="0" eaLnBrk="1" fontAlgn="auto" latinLnBrk="0" hangingPunct="1">
              <a:lnSpc>
                <a:spcPct val="90000"/>
              </a:lnSpc>
              <a:spcBef>
                <a:spcPts val="999"/>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39517207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6C05CD3-73CE-4A08-BC92-C0F456CF8104}"/>
              </a:ext>
            </a:extLst>
          </p:cNvPr>
          <p:cNvSpPr>
            <a:spLocks noGrp="1"/>
          </p:cNvSpPr>
          <p:nvPr>
            <p:ph type="pic" sz="quarter" idx="10"/>
          </p:nvPr>
        </p:nvSpPr>
        <p:spPr>
          <a:xfrm>
            <a:off x="0" y="0"/>
            <a:ext cx="12192000" cy="5751871"/>
          </a:xfrm>
          <a:custGeom>
            <a:avLst/>
            <a:gdLst>
              <a:gd name="connsiteX0" fmla="*/ 0 w 12192000"/>
              <a:gd name="connsiteY0" fmla="*/ 0 h 5751871"/>
              <a:gd name="connsiteX1" fmla="*/ 12192000 w 12192000"/>
              <a:gd name="connsiteY1" fmla="*/ 0 h 5751871"/>
              <a:gd name="connsiteX2" fmla="*/ 12192000 w 12192000"/>
              <a:gd name="connsiteY2" fmla="*/ 5751871 h 5751871"/>
              <a:gd name="connsiteX3" fmla="*/ 0 w 12192000"/>
              <a:gd name="connsiteY3" fmla="*/ 5751871 h 5751871"/>
            </a:gdLst>
            <a:ahLst/>
            <a:cxnLst>
              <a:cxn ang="0">
                <a:pos x="connsiteX0" y="connsiteY0"/>
              </a:cxn>
              <a:cxn ang="0">
                <a:pos x="connsiteX1" y="connsiteY1"/>
              </a:cxn>
              <a:cxn ang="0">
                <a:pos x="connsiteX2" y="connsiteY2"/>
              </a:cxn>
              <a:cxn ang="0">
                <a:pos x="connsiteX3" y="connsiteY3"/>
              </a:cxn>
            </a:cxnLst>
            <a:rect l="l" t="t" r="r" b="b"/>
            <a:pathLst>
              <a:path w="12192000" h="5751871">
                <a:moveTo>
                  <a:pt x="0" y="0"/>
                </a:moveTo>
                <a:lnTo>
                  <a:pt x="12192000" y="0"/>
                </a:lnTo>
                <a:lnTo>
                  <a:pt x="12192000" y="5751871"/>
                </a:lnTo>
                <a:lnTo>
                  <a:pt x="0" y="5751871"/>
                </a:lnTo>
                <a:close/>
              </a:path>
            </a:pathLst>
          </a:custGeom>
        </p:spPr>
        <p:txBody>
          <a:bodyPr wrap="square">
            <a:noAutofit/>
          </a:bodyPr>
          <a:lstStyle/>
          <a:p>
            <a:endParaRPr lang="en-US"/>
          </a:p>
        </p:txBody>
      </p:sp>
    </p:spTree>
    <p:extLst>
      <p:ext uri="{BB962C8B-B14F-4D97-AF65-F5344CB8AC3E}">
        <p14:creationId xmlns:p14="http://schemas.microsoft.com/office/powerpoint/2010/main" val="72833205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4324609-393E-4107-9D50-07853229492C}"/>
              </a:ext>
            </a:extLst>
          </p:cNvPr>
          <p:cNvSpPr>
            <a:spLocks noGrp="1"/>
          </p:cNvSpPr>
          <p:nvPr>
            <p:ph type="pic" sz="quarter" idx="10"/>
          </p:nvPr>
        </p:nvSpPr>
        <p:spPr>
          <a:xfrm>
            <a:off x="0" y="-19772"/>
            <a:ext cx="12192000" cy="2526550"/>
          </a:xfrm>
          <a:custGeom>
            <a:avLst/>
            <a:gdLst>
              <a:gd name="connsiteX0" fmla="*/ 0 w 12192000"/>
              <a:gd name="connsiteY0" fmla="*/ 0 h 2526550"/>
              <a:gd name="connsiteX1" fmla="*/ 12192000 w 12192000"/>
              <a:gd name="connsiteY1" fmla="*/ 0 h 2526550"/>
              <a:gd name="connsiteX2" fmla="*/ 12192000 w 12192000"/>
              <a:gd name="connsiteY2" fmla="*/ 2526550 h 2526550"/>
              <a:gd name="connsiteX3" fmla="*/ 0 w 12192000"/>
              <a:gd name="connsiteY3" fmla="*/ 2526550 h 2526550"/>
            </a:gdLst>
            <a:ahLst/>
            <a:cxnLst>
              <a:cxn ang="0">
                <a:pos x="connsiteX0" y="connsiteY0"/>
              </a:cxn>
              <a:cxn ang="0">
                <a:pos x="connsiteX1" y="connsiteY1"/>
              </a:cxn>
              <a:cxn ang="0">
                <a:pos x="connsiteX2" y="connsiteY2"/>
              </a:cxn>
              <a:cxn ang="0">
                <a:pos x="connsiteX3" y="connsiteY3"/>
              </a:cxn>
            </a:cxnLst>
            <a:rect l="l" t="t" r="r" b="b"/>
            <a:pathLst>
              <a:path w="12192000" h="2526550">
                <a:moveTo>
                  <a:pt x="0" y="0"/>
                </a:moveTo>
                <a:lnTo>
                  <a:pt x="12192000" y="0"/>
                </a:lnTo>
                <a:lnTo>
                  <a:pt x="12192000" y="2526550"/>
                </a:lnTo>
                <a:lnTo>
                  <a:pt x="0" y="2526550"/>
                </a:lnTo>
                <a:close/>
              </a:path>
            </a:pathLst>
          </a:custGeom>
        </p:spPr>
        <p:txBody>
          <a:bodyPr wrap="square">
            <a:noAutofit/>
          </a:bodyPr>
          <a:lstStyle/>
          <a:p>
            <a:endParaRPr lang="en-US"/>
          </a:p>
        </p:txBody>
      </p:sp>
    </p:spTree>
    <p:extLst>
      <p:ext uri="{BB962C8B-B14F-4D97-AF65-F5344CB8AC3E}">
        <p14:creationId xmlns:p14="http://schemas.microsoft.com/office/powerpoint/2010/main" val="300497028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40_Title Slide">
    <p:spTree>
      <p:nvGrpSpPr>
        <p:cNvPr id="1" name=""/>
        <p:cNvGrpSpPr/>
        <p:nvPr/>
      </p:nvGrpSpPr>
      <p:grpSpPr>
        <a:xfrm>
          <a:off x="0" y="0"/>
          <a:ext cx="0" cy="0"/>
          <a:chOff x="0" y="0"/>
          <a:chExt cx="0" cy="0"/>
        </a:xfrm>
      </p:grpSpPr>
      <p:sp>
        <p:nvSpPr>
          <p:cNvPr id="4" name="Picture Placeholder 8"/>
          <p:cNvSpPr>
            <a:spLocks noGrp="1"/>
          </p:cNvSpPr>
          <p:nvPr>
            <p:ph type="pic" sz="quarter" idx="10"/>
          </p:nvPr>
        </p:nvSpPr>
        <p:spPr>
          <a:xfrm>
            <a:off x="0" y="-1"/>
            <a:ext cx="12192000" cy="5751872"/>
          </a:xfrm>
          <a:prstGeom prst="rect">
            <a:avLst/>
          </a:prstGeom>
        </p:spPr>
        <p:txBody>
          <a:bodyPr/>
          <a:lstStyle>
            <a:lvl1pPr marL="0" indent="0" algn="ctr">
              <a:buNone/>
              <a:defRPr sz="2000">
                <a:solidFill>
                  <a:schemeClr val="tx1">
                    <a:lumMod val="50000"/>
                    <a:lumOff val="50000"/>
                  </a:schemeClr>
                </a:solidFill>
              </a:defRPr>
            </a:lvl1pPr>
          </a:lstStyle>
          <a:p>
            <a:endParaRPr lang="id-ID"/>
          </a:p>
        </p:txBody>
      </p:sp>
      <p:sp>
        <p:nvSpPr>
          <p:cNvPr id="8" name="Picture Placeholder 7"/>
          <p:cNvSpPr>
            <a:spLocks noGrp="1"/>
          </p:cNvSpPr>
          <p:nvPr>
            <p:ph type="pic" sz="quarter" idx="11"/>
          </p:nvPr>
        </p:nvSpPr>
        <p:spPr>
          <a:xfrm>
            <a:off x="6535738" y="1362075"/>
            <a:ext cx="6961187" cy="4389796"/>
          </a:xfrm>
          <a:prstGeom prst="rect">
            <a:avLst/>
          </a:prstGeom>
          <a:effectLst>
            <a:innerShdw blurRad="114300">
              <a:prstClr val="black"/>
            </a:innerShdw>
          </a:effectLst>
        </p:spPr>
        <p:txBody>
          <a:bodyPr/>
          <a:lstStyle>
            <a:lvl1pPr marL="0" indent="0" algn="ctr">
              <a:buNone/>
              <a:defRPr sz="2000">
                <a:solidFill>
                  <a:schemeClr val="tx1">
                    <a:lumMod val="50000"/>
                    <a:lumOff val="50000"/>
                  </a:schemeClr>
                </a:solidFill>
              </a:defRPr>
            </a:lvl1pPr>
          </a:lstStyle>
          <a:p>
            <a:endParaRPr lang="id-ID"/>
          </a:p>
        </p:txBody>
      </p:sp>
    </p:spTree>
    <p:extLst>
      <p:ext uri="{BB962C8B-B14F-4D97-AF65-F5344CB8AC3E}">
        <p14:creationId xmlns:p14="http://schemas.microsoft.com/office/powerpoint/2010/main" val="27480382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48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68620DE4-8390-4AF5-8AAF-1FC533F80E6E}"/>
              </a:ext>
            </a:extLst>
          </p:cNvPr>
          <p:cNvSpPr>
            <a:spLocks noGrp="1"/>
          </p:cNvSpPr>
          <p:nvPr>
            <p:ph type="pic" sz="quarter" idx="10" hasCustomPrompt="1"/>
          </p:nvPr>
        </p:nvSpPr>
        <p:spPr>
          <a:xfrm>
            <a:off x="0" y="1"/>
            <a:ext cx="12192000" cy="4638559"/>
          </a:xfrm>
          <a:custGeom>
            <a:avLst/>
            <a:gdLst>
              <a:gd name="connsiteX0" fmla="*/ 0 w 19477038"/>
              <a:gd name="connsiteY0" fmla="*/ 0 h 7421694"/>
              <a:gd name="connsiteX1" fmla="*/ 19477038 w 19477038"/>
              <a:gd name="connsiteY1" fmla="*/ 0 h 7421694"/>
              <a:gd name="connsiteX2" fmla="*/ 19477038 w 19477038"/>
              <a:gd name="connsiteY2" fmla="*/ 7421694 h 7421694"/>
              <a:gd name="connsiteX3" fmla="*/ 0 w 19477038"/>
              <a:gd name="connsiteY3" fmla="*/ 7421694 h 7421694"/>
            </a:gdLst>
            <a:ahLst/>
            <a:cxnLst>
              <a:cxn ang="0">
                <a:pos x="connsiteX0" y="connsiteY0"/>
              </a:cxn>
              <a:cxn ang="0">
                <a:pos x="connsiteX1" y="connsiteY1"/>
              </a:cxn>
              <a:cxn ang="0">
                <a:pos x="connsiteX2" y="connsiteY2"/>
              </a:cxn>
              <a:cxn ang="0">
                <a:pos x="connsiteX3" y="connsiteY3"/>
              </a:cxn>
            </a:cxnLst>
            <a:rect l="l" t="t" r="r" b="b"/>
            <a:pathLst>
              <a:path w="19477038" h="7421694">
                <a:moveTo>
                  <a:pt x="0" y="0"/>
                </a:moveTo>
                <a:lnTo>
                  <a:pt x="19477038" y="0"/>
                </a:lnTo>
                <a:lnTo>
                  <a:pt x="19477038" y="7421694"/>
                </a:lnTo>
                <a:lnTo>
                  <a:pt x="0" y="7421694"/>
                </a:lnTo>
                <a:close/>
              </a:path>
            </a:pathLst>
          </a:custGeom>
        </p:spPr>
        <p:txBody>
          <a:bodyPr wrap="square">
            <a:noAutofit/>
          </a:bodyPr>
          <a:lstStyle>
            <a:lvl1pPr marL="0" marR="0" indent="0" algn="l" defTabSz="912971" rtl="0" eaLnBrk="1" fontAlgn="auto" latinLnBrk="0" hangingPunct="1">
              <a:lnSpc>
                <a:spcPct val="90000"/>
              </a:lnSpc>
              <a:spcBef>
                <a:spcPts val="999"/>
              </a:spcBef>
              <a:spcAft>
                <a:spcPts val="0"/>
              </a:spcAft>
              <a:buClrTx/>
              <a:buSzTx/>
              <a:buFont typeface="Arial" panose="020B0604020202020204" pitchFamily="34" charset="0"/>
              <a:buNone/>
              <a:tabLst/>
              <a:defRPr sz="1500">
                <a:solidFill>
                  <a:schemeClr val="bg1">
                    <a:lumMod val="75000"/>
                  </a:schemeClr>
                </a:solidFill>
              </a:defRPr>
            </a:lvl1pPr>
          </a:lstStyle>
          <a:p>
            <a:pPr marL="0" marR="0" lvl="0" indent="0" algn="l" defTabSz="912971" rtl="0" eaLnBrk="1" fontAlgn="auto" latinLnBrk="0" hangingPunct="1">
              <a:lnSpc>
                <a:spcPct val="90000"/>
              </a:lnSpc>
              <a:spcBef>
                <a:spcPts val="999"/>
              </a:spcBef>
              <a:spcAft>
                <a:spcPts val="0"/>
              </a:spcAft>
              <a:buClrTx/>
              <a:buSzTx/>
              <a:buFont typeface="Arial" panose="020B0604020202020204" pitchFamily="34" charset="0"/>
              <a:buNone/>
              <a:tabLst/>
              <a:defRPr/>
            </a:pPr>
            <a:r>
              <a:rPr lang="en-US" dirty="0"/>
              <a:t>Image placeholder</a:t>
            </a:r>
          </a:p>
          <a:p>
            <a:endParaRPr lang="en-US" dirty="0"/>
          </a:p>
        </p:txBody>
      </p:sp>
      <p:sp>
        <p:nvSpPr>
          <p:cNvPr id="7" name="Picture Placeholder 10">
            <a:extLst>
              <a:ext uri="{FF2B5EF4-FFF2-40B4-BE49-F238E27FC236}">
                <a16:creationId xmlns:a16="http://schemas.microsoft.com/office/drawing/2014/main" id="{0EE1AD81-7658-45B8-83E5-79DBD552E978}"/>
              </a:ext>
            </a:extLst>
          </p:cNvPr>
          <p:cNvSpPr>
            <a:spLocks noGrp="1"/>
          </p:cNvSpPr>
          <p:nvPr>
            <p:ph type="pic" sz="quarter" idx="12" hasCustomPrompt="1"/>
          </p:nvPr>
        </p:nvSpPr>
        <p:spPr>
          <a:xfrm>
            <a:off x="5051298" y="1147435"/>
            <a:ext cx="2093975" cy="4547722"/>
          </a:xfrm>
          <a:custGeom>
            <a:avLst/>
            <a:gdLst>
              <a:gd name="connsiteX0" fmla="*/ 195352 w 2086425"/>
              <a:gd name="connsiteY0" fmla="*/ 0 h 4549458"/>
              <a:gd name="connsiteX1" fmla="*/ 450507 w 2086425"/>
              <a:gd name="connsiteY1" fmla="*/ 0 h 4549458"/>
              <a:gd name="connsiteX2" fmla="*/ 450507 w 2086425"/>
              <a:gd name="connsiteY2" fmla="*/ 14564 h 4549458"/>
              <a:gd name="connsiteX3" fmla="*/ 606282 w 2086425"/>
              <a:gd name="connsiteY3" fmla="*/ 170339 h 4549458"/>
              <a:gd name="connsiteX4" fmla="*/ 1482976 w 2086425"/>
              <a:gd name="connsiteY4" fmla="*/ 170339 h 4549458"/>
              <a:gd name="connsiteX5" fmla="*/ 1638751 w 2086425"/>
              <a:gd name="connsiteY5" fmla="*/ 14564 h 4549458"/>
              <a:gd name="connsiteX6" fmla="*/ 1638751 w 2086425"/>
              <a:gd name="connsiteY6" fmla="*/ 0 h 4549458"/>
              <a:gd name="connsiteX7" fmla="*/ 1891073 w 2086425"/>
              <a:gd name="connsiteY7" fmla="*/ 0 h 4549458"/>
              <a:gd name="connsiteX8" fmla="*/ 2086425 w 2086425"/>
              <a:gd name="connsiteY8" fmla="*/ 195352 h 4549458"/>
              <a:gd name="connsiteX9" fmla="*/ 2086425 w 2086425"/>
              <a:gd name="connsiteY9" fmla="*/ 4354106 h 4549458"/>
              <a:gd name="connsiteX10" fmla="*/ 1891073 w 2086425"/>
              <a:gd name="connsiteY10" fmla="*/ 4549458 h 4549458"/>
              <a:gd name="connsiteX11" fmla="*/ 195352 w 2086425"/>
              <a:gd name="connsiteY11" fmla="*/ 4549458 h 4549458"/>
              <a:gd name="connsiteX12" fmla="*/ 0 w 2086425"/>
              <a:gd name="connsiteY12" fmla="*/ 4354106 h 4549458"/>
              <a:gd name="connsiteX13" fmla="*/ 0 w 2086425"/>
              <a:gd name="connsiteY13" fmla="*/ 195352 h 4549458"/>
              <a:gd name="connsiteX14" fmla="*/ 195352 w 2086425"/>
              <a:gd name="connsiteY14" fmla="*/ 0 h 454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86425" h="4549458">
                <a:moveTo>
                  <a:pt x="195352" y="0"/>
                </a:moveTo>
                <a:lnTo>
                  <a:pt x="450507" y="0"/>
                </a:lnTo>
                <a:lnTo>
                  <a:pt x="450507" y="14564"/>
                </a:lnTo>
                <a:cubicBezTo>
                  <a:pt x="450507" y="100596"/>
                  <a:pt x="520250" y="170339"/>
                  <a:pt x="606282" y="170339"/>
                </a:cubicBezTo>
                <a:lnTo>
                  <a:pt x="1482976" y="170339"/>
                </a:lnTo>
                <a:cubicBezTo>
                  <a:pt x="1569008" y="170339"/>
                  <a:pt x="1638751" y="100596"/>
                  <a:pt x="1638751" y="14564"/>
                </a:cubicBezTo>
                <a:lnTo>
                  <a:pt x="1638751" y="0"/>
                </a:lnTo>
                <a:lnTo>
                  <a:pt x="1891073" y="0"/>
                </a:lnTo>
                <a:cubicBezTo>
                  <a:pt x="1998963" y="0"/>
                  <a:pt x="2086425" y="87462"/>
                  <a:pt x="2086425" y="195352"/>
                </a:cubicBezTo>
                <a:lnTo>
                  <a:pt x="2086425" y="4354106"/>
                </a:lnTo>
                <a:cubicBezTo>
                  <a:pt x="2086425" y="4461996"/>
                  <a:pt x="1998963" y="4549458"/>
                  <a:pt x="1891073" y="4549458"/>
                </a:cubicBezTo>
                <a:lnTo>
                  <a:pt x="195352" y="4549458"/>
                </a:lnTo>
                <a:cubicBezTo>
                  <a:pt x="87462" y="4549458"/>
                  <a:pt x="0" y="4461996"/>
                  <a:pt x="0" y="4354106"/>
                </a:cubicBezTo>
                <a:lnTo>
                  <a:pt x="0" y="195352"/>
                </a:lnTo>
                <a:cubicBezTo>
                  <a:pt x="0" y="87462"/>
                  <a:pt x="87462" y="0"/>
                  <a:pt x="195352" y="0"/>
                </a:cubicBezTo>
                <a:close/>
              </a:path>
            </a:pathLst>
          </a:custGeom>
          <a:noFill/>
        </p:spPr>
        <p:txBody>
          <a:bodyPr wrap="square">
            <a:noAutofit/>
          </a:bodyPr>
          <a:lstStyle>
            <a:lvl1pPr marL="0" marR="0" indent="0" algn="l" defTabSz="912971" rtl="0" eaLnBrk="1" fontAlgn="auto" latinLnBrk="0" hangingPunct="1">
              <a:lnSpc>
                <a:spcPct val="90000"/>
              </a:lnSpc>
              <a:spcBef>
                <a:spcPts val="999"/>
              </a:spcBef>
              <a:spcAft>
                <a:spcPts val="0"/>
              </a:spcAft>
              <a:buClrTx/>
              <a:buSzTx/>
              <a:buFont typeface="Arial" panose="020B0604020202020204" pitchFamily="34" charset="0"/>
              <a:buNone/>
              <a:tabLst/>
              <a:defRPr sz="1500">
                <a:solidFill>
                  <a:schemeClr val="bg1">
                    <a:lumMod val="75000"/>
                  </a:schemeClr>
                </a:solidFill>
              </a:defRPr>
            </a:lvl1pPr>
          </a:lstStyle>
          <a:p>
            <a:r>
              <a:rPr lang="en-US" dirty="0"/>
              <a:t>Image placeholder</a:t>
            </a:r>
          </a:p>
        </p:txBody>
      </p:sp>
    </p:spTree>
    <p:extLst>
      <p:ext uri="{BB962C8B-B14F-4D97-AF65-F5344CB8AC3E}">
        <p14:creationId xmlns:p14="http://schemas.microsoft.com/office/powerpoint/2010/main" val="146978380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3257551" cy="6858000"/>
          </a:xfrm>
          <a:prstGeom prst="rect">
            <a:avLst/>
          </a:prstGeom>
        </p:spPr>
        <p:txBody>
          <a:bodyPr/>
          <a:lstStyle>
            <a:lvl1pPr marL="0" indent="0" algn="ctr">
              <a:buNone/>
              <a:defRPr>
                <a:solidFill>
                  <a:schemeClr val="tx1">
                    <a:lumMod val="65000"/>
                    <a:lumOff val="35000"/>
                  </a:schemeClr>
                </a:solidFill>
              </a:defRPr>
            </a:lvl1pPr>
          </a:lstStyle>
          <a:p>
            <a:endParaRPr lang="id-ID"/>
          </a:p>
        </p:txBody>
      </p:sp>
      <p:sp>
        <p:nvSpPr>
          <p:cNvPr id="3" name="Rectangle 2"/>
          <p:cNvSpPr/>
          <p:nvPr userDrawn="1"/>
        </p:nvSpPr>
        <p:spPr>
          <a:xfrm>
            <a:off x="3257551" y="0"/>
            <a:ext cx="3190546"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id-ID"/>
          </a:p>
        </p:txBody>
      </p:sp>
    </p:spTree>
    <p:extLst>
      <p:ext uri="{BB962C8B-B14F-4D97-AF65-F5344CB8AC3E}">
        <p14:creationId xmlns:p14="http://schemas.microsoft.com/office/powerpoint/2010/main" val="4958037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2D2991-D20F-43BA-A552-EBF26F8F8F22}"/>
              </a:ext>
            </a:extLst>
          </p:cNvPr>
          <p:cNvSpPr>
            <a:spLocks noGrp="1"/>
          </p:cNvSpPr>
          <p:nvPr>
            <p:ph type="dt" sz="half" idx="10"/>
          </p:nvPr>
        </p:nvSpPr>
        <p:spPr/>
        <p:txBody>
          <a:bodyPr/>
          <a:lstStyle/>
          <a:p>
            <a:fld id="{A77702F2-8869-4AAB-A907-34A99C65D221}" type="datetimeFigureOut">
              <a:rPr lang="en-US" smtClean="0"/>
              <a:t>10/7/2025</a:t>
            </a:fld>
            <a:endParaRPr lang="en-US"/>
          </a:p>
        </p:txBody>
      </p:sp>
      <p:sp>
        <p:nvSpPr>
          <p:cNvPr id="3" name="Footer Placeholder 2">
            <a:extLst>
              <a:ext uri="{FF2B5EF4-FFF2-40B4-BE49-F238E27FC236}">
                <a16:creationId xmlns:a16="http://schemas.microsoft.com/office/drawing/2014/main" id="{3541F449-E8E0-47F5-857B-67B8DACC67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95BA6F-1D36-4A2D-8223-810D59452CE8}"/>
              </a:ext>
            </a:extLst>
          </p:cNvPr>
          <p:cNvSpPr>
            <a:spLocks noGrp="1"/>
          </p:cNvSpPr>
          <p:nvPr>
            <p:ph type="sldNum" sz="quarter" idx="12"/>
          </p:nvPr>
        </p:nvSpPr>
        <p:spPr/>
        <p:txBody>
          <a:bodyPr/>
          <a:lstStyle/>
          <a:p>
            <a:fld id="{4F704728-3C8B-457F-AC71-899D3E785206}" type="slidenum">
              <a:rPr lang="en-US" smtClean="0"/>
              <a:t>‹#›</a:t>
            </a:fld>
            <a:endParaRPr lang="en-US"/>
          </a:p>
        </p:txBody>
      </p:sp>
    </p:spTree>
    <p:extLst>
      <p:ext uri="{BB962C8B-B14F-4D97-AF65-F5344CB8AC3E}">
        <p14:creationId xmlns:p14="http://schemas.microsoft.com/office/powerpoint/2010/main" val="111305716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2ABDF288-3F61-41D1-81BA-92B10676E4F6}"/>
              </a:ext>
            </a:extLst>
          </p:cNvPr>
          <p:cNvSpPr>
            <a:spLocks noGrp="1"/>
          </p:cNvSpPr>
          <p:nvPr>
            <p:ph type="pic" sz="quarter" idx="10" hasCustomPrompt="1"/>
          </p:nvPr>
        </p:nvSpPr>
        <p:spPr>
          <a:xfrm>
            <a:off x="5680201" y="1"/>
            <a:ext cx="6511798" cy="6873765"/>
          </a:xfrm>
          <a:custGeom>
            <a:avLst/>
            <a:gdLst>
              <a:gd name="connsiteX0" fmla="*/ 2317530 w 6511798"/>
              <a:gd name="connsiteY0" fmla="*/ 0 h 6873765"/>
              <a:gd name="connsiteX1" fmla="*/ 3257281 w 6511798"/>
              <a:gd name="connsiteY1" fmla="*/ 0 h 6873765"/>
              <a:gd name="connsiteX2" fmla="*/ 5572047 w 6511798"/>
              <a:gd name="connsiteY2" fmla="*/ 0 h 6873765"/>
              <a:gd name="connsiteX3" fmla="*/ 6511798 w 6511798"/>
              <a:gd name="connsiteY3" fmla="*/ 0 h 6873765"/>
              <a:gd name="connsiteX4" fmla="*/ 6511798 w 6511798"/>
              <a:gd name="connsiteY4" fmla="*/ 6873765 h 6873765"/>
              <a:gd name="connsiteX5" fmla="*/ 5572047 w 6511798"/>
              <a:gd name="connsiteY5" fmla="*/ 6873765 h 6873765"/>
              <a:gd name="connsiteX6" fmla="*/ 939751 w 6511798"/>
              <a:gd name="connsiteY6" fmla="*/ 6873765 h 6873765"/>
              <a:gd name="connsiteX7" fmla="*/ 0 w 6511798"/>
              <a:gd name="connsiteY7" fmla="*/ 6873765 h 6873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1798" h="6873765">
                <a:moveTo>
                  <a:pt x="2317530" y="0"/>
                </a:moveTo>
                <a:lnTo>
                  <a:pt x="3257281" y="0"/>
                </a:lnTo>
                <a:lnTo>
                  <a:pt x="5572047" y="0"/>
                </a:lnTo>
                <a:lnTo>
                  <a:pt x="6511798" y="0"/>
                </a:lnTo>
                <a:lnTo>
                  <a:pt x="6511798" y="6873765"/>
                </a:lnTo>
                <a:lnTo>
                  <a:pt x="5572047" y="6873765"/>
                </a:lnTo>
                <a:lnTo>
                  <a:pt x="939751" y="6873765"/>
                </a:lnTo>
                <a:lnTo>
                  <a:pt x="0" y="6873765"/>
                </a:lnTo>
                <a:close/>
              </a:path>
            </a:pathLst>
          </a:custGeom>
        </p:spPr>
        <p:txBody>
          <a:bodyPr wrap="square">
            <a:noAutofit/>
          </a:bodyPr>
          <a:lstStyle>
            <a:lvl1pPr marL="0" marR="0" indent="0" algn="l" defTabSz="912971" rtl="0" eaLnBrk="1" fontAlgn="auto" latinLnBrk="0" hangingPunct="1">
              <a:lnSpc>
                <a:spcPct val="90000"/>
              </a:lnSpc>
              <a:spcBef>
                <a:spcPts val="999"/>
              </a:spcBef>
              <a:spcAft>
                <a:spcPts val="0"/>
              </a:spcAft>
              <a:buClrTx/>
              <a:buSzTx/>
              <a:buFont typeface="Arial" panose="020B0604020202020204" pitchFamily="34" charset="0"/>
              <a:buNone/>
              <a:tabLst/>
              <a:defRPr sz="1500">
                <a:solidFill>
                  <a:schemeClr val="bg1">
                    <a:lumMod val="75000"/>
                  </a:schemeClr>
                </a:solidFill>
              </a:defRPr>
            </a:lvl1pPr>
          </a:lstStyle>
          <a:p>
            <a:pPr marL="0" marR="0" lvl="0" indent="0" algn="l" defTabSz="912971" rtl="0" eaLnBrk="1" fontAlgn="auto" latinLnBrk="0" hangingPunct="1">
              <a:lnSpc>
                <a:spcPct val="90000"/>
              </a:lnSpc>
              <a:spcBef>
                <a:spcPts val="999"/>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152558957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F2483237-672D-4B8A-8398-36F2CBCA7E54}"/>
              </a:ext>
            </a:extLst>
          </p:cNvPr>
          <p:cNvSpPr>
            <a:spLocks noGrp="1"/>
          </p:cNvSpPr>
          <p:nvPr>
            <p:ph type="pic" sz="quarter" idx="10"/>
          </p:nvPr>
        </p:nvSpPr>
        <p:spPr>
          <a:xfrm>
            <a:off x="796411" y="818536"/>
            <a:ext cx="5299589" cy="5220929"/>
          </a:xfrm>
          <a:prstGeom prst="rect">
            <a:avLst/>
          </a:prstGeom>
          <a:noFill/>
          <a:effectLst>
            <a:outerShdw blurRad="1016000" dist="825500" dir="5400000" sx="86000" sy="86000" algn="t" rotWithShape="0">
              <a:prstClr val="black">
                <a:alpha val="30000"/>
              </a:prstClr>
            </a:outerShdw>
          </a:effectLst>
        </p:spPr>
        <p:txBody>
          <a:bodyPr wrap="square">
            <a:noAutofit/>
          </a:bodyPr>
          <a:lstStyle>
            <a:lvl1pPr marL="0" indent="0" algn="ctr">
              <a:buNone/>
              <a:defRPr>
                <a:solidFill>
                  <a:schemeClr val="tx1">
                    <a:lumMod val="50000"/>
                    <a:lumOff val="50000"/>
                  </a:schemeClr>
                </a:solidFill>
              </a:defRPr>
            </a:lvl1pPr>
          </a:lstStyle>
          <a:p>
            <a:endParaRPr lang="id-ID"/>
          </a:p>
        </p:txBody>
      </p:sp>
    </p:spTree>
    <p:extLst>
      <p:ext uri="{BB962C8B-B14F-4D97-AF65-F5344CB8AC3E}">
        <p14:creationId xmlns:p14="http://schemas.microsoft.com/office/powerpoint/2010/main" val="351931055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BB85B06C-9A8E-40FE-AE2B-6D37D925E184}"/>
              </a:ext>
            </a:extLst>
          </p:cNvPr>
          <p:cNvSpPr>
            <a:spLocks noGrp="1"/>
          </p:cNvSpPr>
          <p:nvPr>
            <p:ph type="pic" sz="quarter" idx="10" hasCustomPrompt="1"/>
          </p:nvPr>
        </p:nvSpPr>
        <p:spPr>
          <a:xfrm>
            <a:off x="276225" y="261937"/>
            <a:ext cx="11639550" cy="6334125"/>
          </a:xfrm>
          <a:prstGeom prst="rect">
            <a:avLst/>
          </a:prstGeom>
        </p:spPr>
        <p:txBody>
          <a:bodyPr/>
          <a:lstStyle>
            <a:lvl1pPr marL="0" indent="0">
              <a:buNone/>
              <a:defRPr sz="1600">
                <a:solidFill>
                  <a:schemeClr val="bg1">
                    <a:lumMod val="75000"/>
                  </a:schemeClr>
                </a:solidFill>
              </a:defRPr>
            </a:lvl1pPr>
          </a:lstStyle>
          <a:p>
            <a:r>
              <a:rPr lang="en-US" dirty="0"/>
              <a:t>Image Placeholder</a:t>
            </a:r>
          </a:p>
        </p:txBody>
      </p:sp>
    </p:spTree>
    <p:extLst>
      <p:ext uri="{BB962C8B-B14F-4D97-AF65-F5344CB8AC3E}">
        <p14:creationId xmlns:p14="http://schemas.microsoft.com/office/powerpoint/2010/main" val="48729858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18C30DC-1BFB-4623-89B7-5484F23D552A}"/>
              </a:ext>
            </a:extLst>
          </p:cNvPr>
          <p:cNvSpPr>
            <a:spLocks noGrp="1"/>
          </p:cNvSpPr>
          <p:nvPr>
            <p:ph type="pic" sz="quarter" idx="10" hasCustomPrompt="1"/>
          </p:nvPr>
        </p:nvSpPr>
        <p:spPr>
          <a:xfrm>
            <a:off x="0" y="621000"/>
            <a:ext cx="12192000" cy="5616000"/>
          </a:xfrm>
          <a:custGeom>
            <a:avLst/>
            <a:gdLst>
              <a:gd name="connsiteX0" fmla="*/ 0 w 12192000"/>
              <a:gd name="connsiteY0" fmla="*/ 0 h 5616000"/>
              <a:gd name="connsiteX1" fmla="*/ 12192000 w 12192000"/>
              <a:gd name="connsiteY1" fmla="*/ 0 h 5616000"/>
              <a:gd name="connsiteX2" fmla="*/ 12192000 w 12192000"/>
              <a:gd name="connsiteY2" fmla="*/ 5616000 h 5616000"/>
              <a:gd name="connsiteX3" fmla="*/ 0 w 12192000"/>
              <a:gd name="connsiteY3" fmla="*/ 5616000 h 5616000"/>
            </a:gdLst>
            <a:ahLst/>
            <a:cxnLst>
              <a:cxn ang="0">
                <a:pos x="connsiteX0" y="connsiteY0"/>
              </a:cxn>
              <a:cxn ang="0">
                <a:pos x="connsiteX1" y="connsiteY1"/>
              </a:cxn>
              <a:cxn ang="0">
                <a:pos x="connsiteX2" y="connsiteY2"/>
              </a:cxn>
              <a:cxn ang="0">
                <a:pos x="connsiteX3" y="connsiteY3"/>
              </a:cxn>
            </a:cxnLst>
            <a:rect l="l" t="t" r="r" b="b"/>
            <a:pathLst>
              <a:path w="12192000" h="5616000">
                <a:moveTo>
                  <a:pt x="0" y="0"/>
                </a:moveTo>
                <a:lnTo>
                  <a:pt x="12192000" y="0"/>
                </a:lnTo>
                <a:lnTo>
                  <a:pt x="12192000" y="5616000"/>
                </a:lnTo>
                <a:lnTo>
                  <a:pt x="0" y="5616000"/>
                </a:lnTo>
                <a:close/>
              </a:path>
            </a:pathLst>
          </a:custGeom>
        </p:spPr>
        <p:txBody>
          <a:bodyPr wrap="square">
            <a:noAutofit/>
          </a:bodyPr>
          <a:lstStyle>
            <a:lvl1pPr marL="0" indent="0">
              <a:buNone/>
              <a:defRPr sz="1600">
                <a:solidFill>
                  <a:schemeClr val="bg1">
                    <a:lumMod val="75000"/>
                  </a:schemeClr>
                </a:solidFill>
              </a:defRPr>
            </a:lvl1pPr>
          </a:lstStyle>
          <a:p>
            <a:r>
              <a:rPr lang="en-US" dirty="0"/>
              <a:t>Image Placeholder</a:t>
            </a:r>
          </a:p>
        </p:txBody>
      </p:sp>
    </p:spTree>
    <p:extLst>
      <p:ext uri="{BB962C8B-B14F-4D97-AF65-F5344CB8AC3E}">
        <p14:creationId xmlns:p14="http://schemas.microsoft.com/office/powerpoint/2010/main" val="3133073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AA1AC866-E057-47A7-B929-4112A18B4F2A}"/>
              </a:ext>
            </a:extLst>
          </p:cNvPr>
          <p:cNvSpPr>
            <a:spLocks noGrp="1"/>
          </p:cNvSpPr>
          <p:nvPr>
            <p:ph type="pic" sz="quarter" idx="10"/>
          </p:nvPr>
        </p:nvSpPr>
        <p:spPr>
          <a:xfrm>
            <a:off x="0" y="0"/>
            <a:ext cx="12192000" cy="6470649"/>
          </a:xfrm>
          <a:prstGeom prst="rect">
            <a:avLst/>
          </a:prstGeom>
          <a:solidFill>
            <a:schemeClr val="bg1">
              <a:lumMod val="95000"/>
            </a:schemeClr>
          </a:solidFill>
        </p:spPr>
        <p:txBody>
          <a:bodyPr/>
          <a:lstStyle>
            <a:lvl1pPr marL="0" indent="0" algn="ctr">
              <a:buNone/>
              <a:defRPr sz="1600">
                <a:solidFill>
                  <a:schemeClr val="bg1">
                    <a:lumMod val="50000"/>
                  </a:schemeClr>
                </a:solidFill>
              </a:defRPr>
            </a:lvl1pPr>
          </a:lstStyle>
          <a:p>
            <a:endParaRPr lang="id-ID"/>
          </a:p>
        </p:txBody>
      </p:sp>
    </p:spTree>
    <p:extLst>
      <p:ext uri="{BB962C8B-B14F-4D97-AF65-F5344CB8AC3E}">
        <p14:creationId xmlns:p14="http://schemas.microsoft.com/office/powerpoint/2010/main" val="393668635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2C92EBF-3886-4742-AEA2-46BDB6CAC9B2}"/>
              </a:ext>
            </a:extLst>
          </p:cNvPr>
          <p:cNvSpPr>
            <a:spLocks noGrp="1"/>
          </p:cNvSpPr>
          <p:nvPr>
            <p:ph type="pic" sz="quarter" idx="10" hasCustomPrompt="1"/>
          </p:nvPr>
        </p:nvSpPr>
        <p:spPr>
          <a:xfrm>
            <a:off x="1173480" y="1401574"/>
            <a:ext cx="3260868" cy="3995863"/>
          </a:xfrm>
          <a:custGeom>
            <a:avLst/>
            <a:gdLst>
              <a:gd name="connsiteX0" fmla="*/ 121402 w 3260868"/>
              <a:gd name="connsiteY0" fmla="*/ 0 h 3995863"/>
              <a:gd name="connsiteX1" fmla="*/ 3139466 w 3260868"/>
              <a:gd name="connsiteY1" fmla="*/ 0 h 3995863"/>
              <a:gd name="connsiteX2" fmla="*/ 3260868 w 3260868"/>
              <a:gd name="connsiteY2" fmla="*/ 121402 h 3995863"/>
              <a:gd name="connsiteX3" fmla="*/ 3260868 w 3260868"/>
              <a:gd name="connsiteY3" fmla="*/ 3874461 h 3995863"/>
              <a:gd name="connsiteX4" fmla="*/ 3139466 w 3260868"/>
              <a:gd name="connsiteY4" fmla="*/ 3995863 h 3995863"/>
              <a:gd name="connsiteX5" fmla="*/ 121402 w 3260868"/>
              <a:gd name="connsiteY5" fmla="*/ 3995863 h 3995863"/>
              <a:gd name="connsiteX6" fmla="*/ 0 w 3260868"/>
              <a:gd name="connsiteY6" fmla="*/ 3874461 h 3995863"/>
              <a:gd name="connsiteX7" fmla="*/ 0 w 3260868"/>
              <a:gd name="connsiteY7" fmla="*/ 121402 h 3995863"/>
              <a:gd name="connsiteX8" fmla="*/ 121402 w 3260868"/>
              <a:gd name="connsiteY8" fmla="*/ 0 h 3995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0868" h="3995863">
                <a:moveTo>
                  <a:pt x="121402" y="0"/>
                </a:moveTo>
                <a:lnTo>
                  <a:pt x="3139466" y="0"/>
                </a:lnTo>
                <a:cubicBezTo>
                  <a:pt x="3206514" y="0"/>
                  <a:pt x="3260868" y="54354"/>
                  <a:pt x="3260868" y="121402"/>
                </a:cubicBezTo>
                <a:lnTo>
                  <a:pt x="3260868" y="3874461"/>
                </a:lnTo>
                <a:cubicBezTo>
                  <a:pt x="3260868" y="3941509"/>
                  <a:pt x="3206514" y="3995863"/>
                  <a:pt x="3139466" y="3995863"/>
                </a:cubicBezTo>
                <a:lnTo>
                  <a:pt x="121402" y="3995863"/>
                </a:lnTo>
                <a:cubicBezTo>
                  <a:pt x="54354" y="3995863"/>
                  <a:pt x="0" y="3941509"/>
                  <a:pt x="0" y="3874461"/>
                </a:cubicBezTo>
                <a:lnTo>
                  <a:pt x="0" y="121402"/>
                </a:lnTo>
                <a:cubicBezTo>
                  <a:pt x="0" y="54354"/>
                  <a:pt x="54354" y="0"/>
                  <a:pt x="121402" y="0"/>
                </a:cubicBezTo>
                <a:close/>
              </a:path>
            </a:pathLst>
          </a:custGeom>
          <a:ln w="50800">
            <a:solidFill>
              <a:schemeClr val="bg1"/>
            </a:solidFill>
          </a:ln>
        </p:spPr>
        <p:txBody>
          <a:bodyPr wrap="square">
            <a:noAutofit/>
          </a:bodyPr>
          <a:lstStyle>
            <a:lvl1pPr marL="0" indent="0">
              <a:buNone/>
              <a:defRPr sz="1600">
                <a:solidFill>
                  <a:schemeClr val="bg1">
                    <a:lumMod val="75000"/>
                  </a:schemeClr>
                </a:solidFill>
              </a:defRPr>
            </a:lvl1pPr>
          </a:lstStyle>
          <a:p>
            <a:r>
              <a:rPr lang="en-US" dirty="0"/>
              <a:t>Image Placeholder</a:t>
            </a:r>
          </a:p>
        </p:txBody>
      </p:sp>
    </p:spTree>
    <p:extLst>
      <p:ext uri="{BB962C8B-B14F-4D97-AF65-F5344CB8AC3E}">
        <p14:creationId xmlns:p14="http://schemas.microsoft.com/office/powerpoint/2010/main" val="278308374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6782833-5668-4E6E-9E86-DB0FF245052F}"/>
              </a:ext>
            </a:extLst>
          </p:cNvPr>
          <p:cNvSpPr>
            <a:spLocks noGrp="1"/>
          </p:cNvSpPr>
          <p:nvPr>
            <p:ph type="pic" sz="quarter" idx="10" hasCustomPrompt="1"/>
          </p:nvPr>
        </p:nvSpPr>
        <p:spPr>
          <a:xfrm>
            <a:off x="0" y="2"/>
            <a:ext cx="12192000" cy="5676903"/>
          </a:xfrm>
          <a:custGeom>
            <a:avLst/>
            <a:gdLst>
              <a:gd name="connsiteX0" fmla="*/ 0 w 12192000"/>
              <a:gd name="connsiteY0" fmla="*/ 0 h 5676903"/>
              <a:gd name="connsiteX1" fmla="*/ 12192000 w 12192000"/>
              <a:gd name="connsiteY1" fmla="*/ 0 h 5676903"/>
              <a:gd name="connsiteX2" fmla="*/ 12192000 w 12192000"/>
              <a:gd name="connsiteY2" fmla="*/ 4521710 h 5676903"/>
              <a:gd name="connsiteX3" fmla="*/ 6096000 w 12192000"/>
              <a:gd name="connsiteY3" fmla="*/ 5676903 h 5676903"/>
              <a:gd name="connsiteX4" fmla="*/ 0 w 12192000"/>
              <a:gd name="connsiteY4" fmla="*/ 4521710 h 5676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676903">
                <a:moveTo>
                  <a:pt x="0" y="0"/>
                </a:moveTo>
                <a:lnTo>
                  <a:pt x="12192000" y="0"/>
                </a:lnTo>
                <a:lnTo>
                  <a:pt x="12192000" y="4521710"/>
                </a:lnTo>
                <a:lnTo>
                  <a:pt x="6096000" y="5676903"/>
                </a:lnTo>
                <a:lnTo>
                  <a:pt x="0" y="4521710"/>
                </a:lnTo>
                <a:close/>
              </a:path>
            </a:pathLst>
          </a:custGeom>
        </p:spPr>
        <p:txBody>
          <a:bodyPr wrap="square">
            <a:noAutofit/>
          </a:bodyPr>
          <a:lstStyle>
            <a:lvl1pPr marL="0" indent="0">
              <a:buNone/>
              <a:defRPr sz="1600">
                <a:solidFill>
                  <a:schemeClr val="bg1">
                    <a:lumMod val="75000"/>
                  </a:schemeClr>
                </a:solidFill>
              </a:defRPr>
            </a:lvl1pPr>
          </a:lstStyle>
          <a:p>
            <a:r>
              <a:rPr lang="en-US" dirty="0"/>
              <a:t>Image Placeholder</a:t>
            </a:r>
          </a:p>
        </p:txBody>
      </p:sp>
    </p:spTree>
    <p:extLst>
      <p:ext uri="{BB962C8B-B14F-4D97-AF65-F5344CB8AC3E}">
        <p14:creationId xmlns:p14="http://schemas.microsoft.com/office/powerpoint/2010/main" val="268869288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48893AD-97D1-47DD-8086-2325B7E1757F}"/>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5334002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5334002" y="6858000"/>
                </a:lnTo>
                <a:lnTo>
                  <a:pt x="0" y="6858000"/>
                </a:lnTo>
                <a:close/>
              </a:path>
            </a:pathLst>
          </a:custGeom>
        </p:spPr>
        <p:txBody>
          <a:bodyPr wrap="square">
            <a:noAutofit/>
          </a:bodyPr>
          <a:lstStyle/>
          <a:p>
            <a:endParaRPr lang="en-US"/>
          </a:p>
        </p:txBody>
      </p:sp>
    </p:spTree>
    <p:extLst>
      <p:ext uri="{BB962C8B-B14F-4D97-AF65-F5344CB8AC3E}">
        <p14:creationId xmlns:p14="http://schemas.microsoft.com/office/powerpoint/2010/main" val="64742992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714123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9BA7DBF-5FF6-461C-AB0A-2C1075F7218E}"/>
              </a:ext>
            </a:extLst>
          </p:cNvPr>
          <p:cNvSpPr>
            <a:spLocks noGrp="1"/>
          </p:cNvSpPr>
          <p:nvPr>
            <p:ph type="pic" sz="quarter" idx="10"/>
          </p:nvPr>
        </p:nvSpPr>
        <p:spPr>
          <a:xfrm>
            <a:off x="0" y="1"/>
            <a:ext cx="12192000" cy="6180083"/>
          </a:xfrm>
          <a:custGeom>
            <a:avLst/>
            <a:gdLst>
              <a:gd name="connsiteX0" fmla="*/ 0 w 12192000"/>
              <a:gd name="connsiteY0" fmla="*/ 0 h 6180083"/>
              <a:gd name="connsiteX1" fmla="*/ 12192000 w 12192000"/>
              <a:gd name="connsiteY1" fmla="*/ 0 h 6180083"/>
              <a:gd name="connsiteX2" fmla="*/ 12192000 w 12192000"/>
              <a:gd name="connsiteY2" fmla="*/ 6180083 h 6180083"/>
              <a:gd name="connsiteX3" fmla="*/ 0 w 12192000"/>
              <a:gd name="connsiteY3" fmla="*/ 6180083 h 6180083"/>
            </a:gdLst>
            <a:ahLst/>
            <a:cxnLst>
              <a:cxn ang="0">
                <a:pos x="connsiteX0" y="connsiteY0"/>
              </a:cxn>
              <a:cxn ang="0">
                <a:pos x="connsiteX1" y="connsiteY1"/>
              </a:cxn>
              <a:cxn ang="0">
                <a:pos x="connsiteX2" y="connsiteY2"/>
              </a:cxn>
              <a:cxn ang="0">
                <a:pos x="connsiteX3" y="connsiteY3"/>
              </a:cxn>
            </a:cxnLst>
            <a:rect l="l" t="t" r="r" b="b"/>
            <a:pathLst>
              <a:path w="12192000" h="6180083">
                <a:moveTo>
                  <a:pt x="0" y="0"/>
                </a:moveTo>
                <a:lnTo>
                  <a:pt x="12192000" y="0"/>
                </a:lnTo>
                <a:lnTo>
                  <a:pt x="12192000" y="6180083"/>
                </a:lnTo>
                <a:lnTo>
                  <a:pt x="0" y="6180083"/>
                </a:lnTo>
                <a:close/>
              </a:path>
            </a:pathLst>
          </a:custGeom>
        </p:spPr>
        <p:txBody>
          <a:bodyPr wrap="square">
            <a:noAutofit/>
          </a:bodyPr>
          <a:lstStyle/>
          <a:p>
            <a:endParaRPr lang="en-GB"/>
          </a:p>
        </p:txBody>
      </p:sp>
    </p:spTree>
    <p:extLst>
      <p:ext uri="{BB962C8B-B14F-4D97-AF65-F5344CB8AC3E}">
        <p14:creationId xmlns:p14="http://schemas.microsoft.com/office/powerpoint/2010/main" val="2471796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FDE81EAB-D343-4CA3-9193-170BE84E6D49}"/>
              </a:ext>
            </a:extLst>
          </p:cNvPr>
          <p:cNvSpPr>
            <a:spLocks noGrp="1"/>
          </p:cNvSpPr>
          <p:nvPr>
            <p:ph type="pic" sz="quarter" idx="11"/>
          </p:nvPr>
        </p:nvSpPr>
        <p:spPr>
          <a:xfrm>
            <a:off x="3858720" y="2851957"/>
            <a:ext cx="1066080" cy="1066080"/>
          </a:xfrm>
          <a:custGeom>
            <a:avLst/>
            <a:gdLst>
              <a:gd name="connsiteX0" fmla="*/ 618122 w 1236244"/>
              <a:gd name="connsiteY0" fmla="*/ 0 h 1236244"/>
              <a:gd name="connsiteX1" fmla="*/ 1236244 w 1236244"/>
              <a:gd name="connsiteY1" fmla="*/ 618122 h 1236244"/>
              <a:gd name="connsiteX2" fmla="*/ 618122 w 1236244"/>
              <a:gd name="connsiteY2" fmla="*/ 1236244 h 1236244"/>
              <a:gd name="connsiteX3" fmla="*/ 0 w 1236244"/>
              <a:gd name="connsiteY3" fmla="*/ 618122 h 1236244"/>
              <a:gd name="connsiteX4" fmla="*/ 618122 w 1236244"/>
              <a:gd name="connsiteY4" fmla="*/ 0 h 1236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44" h="1236244">
                <a:moveTo>
                  <a:pt x="618122" y="0"/>
                </a:moveTo>
                <a:cubicBezTo>
                  <a:pt x="959501" y="0"/>
                  <a:pt x="1236244" y="276743"/>
                  <a:pt x="1236244" y="618122"/>
                </a:cubicBezTo>
                <a:cubicBezTo>
                  <a:pt x="1236244" y="959501"/>
                  <a:pt x="959501" y="1236244"/>
                  <a:pt x="618122" y="1236244"/>
                </a:cubicBezTo>
                <a:cubicBezTo>
                  <a:pt x="276743" y="1236244"/>
                  <a:pt x="0" y="959501"/>
                  <a:pt x="0" y="618122"/>
                </a:cubicBezTo>
                <a:cubicBezTo>
                  <a:pt x="0" y="276743"/>
                  <a:pt x="276743" y="0"/>
                  <a:pt x="618122" y="0"/>
                </a:cubicBezTo>
                <a:close/>
              </a:path>
            </a:pathLst>
          </a:custGeom>
          <a:solidFill>
            <a:schemeClr val="bg1">
              <a:lumMod val="95000"/>
            </a:schemeClr>
          </a:solidFill>
        </p:spPr>
        <p:txBody>
          <a:bodyPr wrap="square" anchor="ctr">
            <a:noAutofit/>
          </a:bodyPr>
          <a:lstStyle>
            <a:lvl1pPr marL="0" indent="0" algn="ctr">
              <a:buNone/>
              <a:defRPr sz="2000"/>
            </a:lvl1pPr>
          </a:lstStyle>
          <a:p>
            <a:endParaRPr lang="en-US"/>
          </a:p>
        </p:txBody>
      </p:sp>
      <p:sp>
        <p:nvSpPr>
          <p:cNvPr id="12" name="Picture Placeholder 11">
            <a:extLst>
              <a:ext uri="{FF2B5EF4-FFF2-40B4-BE49-F238E27FC236}">
                <a16:creationId xmlns:a16="http://schemas.microsoft.com/office/drawing/2014/main" id="{6FD985B1-4F25-464B-861B-958E51D31678}"/>
              </a:ext>
            </a:extLst>
          </p:cNvPr>
          <p:cNvSpPr>
            <a:spLocks noGrp="1"/>
          </p:cNvSpPr>
          <p:nvPr>
            <p:ph type="pic" sz="quarter" idx="12"/>
          </p:nvPr>
        </p:nvSpPr>
        <p:spPr>
          <a:xfrm>
            <a:off x="3858720" y="4433914"/>
            <a:ext cx="1066080" cy="1066080"/>
          </a:xfrm>
          <a:custGeom>
            <a:avLst/>
            <a:gdLst>
              <a:gd name="connsiteX0" fmla="*/ 618122 w 1236244"/>
              <a:gd name="connsiteY0" fmla="*/ 0 h 1236244"/>
              <a:gd name="connsiteX1" fmla="*/ 1236244 w 1236244"/>
              <a:gd name="connsiteY1" fmla="*/ 618122 h 1236244"/>
              <a:gd name="connsiteX2" fmla="*/ 618122 w 1236244"/>
              <a:gd name="connsiteY2" fmla="*/ 1236244 h 1236244"/>
              <a:gd name="connsiteX3" fmla="*/ 0 w 1236244"/>
              <a:gd name="connsiteY3" fmla="*/ 618122 h 1236244"/>
              <a:gd name="connsiteX4" fmla="*/ 618122 w 1236244"/>
              <a:gd name="connsiteY4" fmla="*/ 0 h 1236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44" h="1236244">
                <a:moveTo>
                  <a:pt x="618122" y="0"/>
                </a:moveTo>
                <a:cubicBezTo>
                  <a:pt x="959501" y="0"/>
                  <a:pt x="1236244" y="276743"/>
                  <a:pt x="1236244" y="618122"/>
                </a:cubicBezTo>
                <a:cubicBezTo>
                  <a:pt x="1236244" y="959501"/>
                  <a:pt x="959501" y="1236244"/>
                  <a:pt x="618122" y="1236244"/>
                </a:cubicBezTo>
                <a:cubicBezTo>
                  <a:pt x="276743" y="1236244"/>
                  <a:pt x="0" y="959501"/>
                  <a:pt x="0" y="618122"/>
                </a:cubicBezTo>
                <a:cubicBezTo>
                  <a:pt x="0" y="276743"/>
                  <a:pt x="276743" y="0"/>
                  <a:pt x="618122" y="0"/>
                </a:cubicBezTo>
                <a:close/>
              </a:path>
            </a:pathLst>
          </a:custGeom>
          <a:solidFill>
            <a:schemeClr val="bg1">
              <a:lumMod val="95000"/>
            </a:schemeClr>
          </a:solidFill>
        </p:spPr>
        <p:txBody>
          <a:bodyPr wrap="square" anchor="ctr">
            <a:noAutofit/>
          </a:bodyPr>
          <a:lstStyle>
            <a:lvl1pPr marL="0" indent="0" algn="ctr">
              <a:buNone/>
              <a:defRPr sz="2000"/>
            </a:lvl1pPr>
          </a:lstStyle>
          <a:p>
            <a:endParaRPr lang="en-US"/>
          </a:p>
        </p:txBody>
      </p:sp>
      <p:sp>
        <p:nvSpPr>
          <p:cNvPr id="13" name="Picture Placeholder 12">
            <a:extLst>
              <a:ext uri="{FF2B5EF4-FFF2-40B4-BE49-F238E27FC236}">
                <a16:creationId xmlns:a16="http://schemas.microsoft.com/office/drawing/2014/main" id="{818C5232-BF57-49B6-9250-ED9299B31DCB}"/>
              </a:ext>
            </a:extLst>
          </p:cNvPr>
          <p:cNvSpPr>
            <a:spLocks noGrp="1"/>
          </p:cNvSpPr>
          <p:nvPr>
            <p:ph type="pic" sz="quarter" idx="13"/>
          </p:nvPr>
        </p:nvSpPr>
        <p:spPr>
          <a:xfrm>
            <a:off x="7545709" y="1270000"/>
            <a:ext cx="1066080" cy="1066080"/>
          </a:xfrm>
          <a:custGeom>
            <a:avLst/>
            <a:gdLst>
              <a:gd name="connsiteX0" fmla="*/ 618122 w 1236244"/>
              <a:gd name="connsiteY0" fmla="*/ 0 h 1236244"/>
              <a:gd name="connsiteX1" fmla="*/ 1236244 w 1236244"/>
              <a:gd name="connsiteY1" fmla="*/ 618122 h 1236244"/>
              <a:gd name="connsiteX2" fmla="*/ 618122 w 1236244"/>
              <a:gd name="connsiteY2" fmla="*/ 1236244 h 1236244"/>
              <a:gd name="connsiteX3" fmla="*/ 0 w 1236244"/>
              <a:gd name="connsiteY3" fmla="*/ 618122 h 1236244"/>
              <a:gd name="connsiteX4" fmla="*/ 618122 w 1236244"/>
              <a:gd name="connsiteY4" fmla="*/ 0 h 1236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44" h="1236244">
                <a:moveTo>
                  <a:pt x="618122" y="0"/>
                </a:moveTo>
                <a:cubicBezTo>
                  <a:pt x="959501" y="0"/>
                  <a:pt x="1236244" y="276743"/>
                  <a:pt x="1236244" y="618122"/>
                </a:cubicBezTo>
                <a:cubicBezTo>
                  <a:pt x="1236244" y="959501"/>
                  <a:pt x="959501" y="1236244"/>
                  <a:pt x="618122" y="1236244"/>
                </a:cubicBezTo>
                <a:cubicBezTo>
                  <a:pt x="276743" y="1236244"/>
                  <a:pt x="0" y="959501"/>
                  <a:pt x="0" y="618122"/>
                </a:cubicBezTo>
                <a:cubicBezTo>
                  <a:pt x="0" y="276743"/>
                  <a:pt x="276743" y="0"/>
                  <a:pt x="618122" y="0"/>
                </a:cubicBezTo>
                <a:close/>
              </a:path>
            </a:pathLst>
          </a:custGeom>
          <a:solidFill>
            <a:schemeClr val="bg1">
              <a:lumMod val="95000"/>
            </a:schemeClr>
          </a:solidFill>
        </p:spPr>
        <p:txBody>
          <a:bodyPr wrap="square" anchor="ctr">
            <a:noAutofit/>
          </a:bodyPr>
          <a:lstStyle>
            <a:lvl1pPr marL="0" indent="0" algn="ctr">
              <a:buNone/>
              <a:defRPr sz="2000"/>
            </a:lvl1pPr>
          </a:lstStyle>
          <a:p>
            <a:endParaRPr lang="en-US"/>
          </a:p>
        </p:txBody>
      </p:sp>
      <p:sp>
        <p:nvSpPr>
          <p:cNvPr id="14" name="Picture Placeholder 13">
            <a:extLst>
              <a:ext uri="{FF2B5EF4-FFF2-40B4-BE49-F238E27FC236}">
                <a16:creationId xmlns:a16="http://schemas.microsoft.com/office/drawing/2014/main" id="{4E6ECB0A-F874-4036-A7DF-5E8CF670C8F7}"/>
              </a:ext>
            </a:extLst>
          </p:cNvPr>
          <p:cNvSpPr>
            <a:spLocks noGrp="1"/>
          </p:cNvSpPr>
          <p:nvPr>
            <p:ph type="pic" sz="quarter" idx="14"/>
          </p:nvPr>
        </p:nvSpPr>
        <p:spPr>
          <a:xfrm>
            <a:off x="7545709" y="2851957"/>
            <a:ext cx="1066080" cy="1066080"/>
          </a:xfrm>
          <a:custGeom>
            <a:avLst/>
            <a:gdLst>
              <a:gd name="connsiteX0" fmla="*/ 618122 w 1236244"/>
              <a:gd name="connsiteY0" fmla="*/ 0 h 1236244"/>
              <a:gd name="connsiteX1" fmla="*/ 1236244 w 1236244"/>
              <a:gd name="connsiteY1" fmla="*/ 618122 h 1236244"/>
              <a:gd name="connsiteX2" fmla="*/ 618122 w 1236244"/>
              <a:gd name="connsiteY2" fmla="*/ 1236244 h 1236244"/>
              <a:gd name="connsiteX3" fmla="*/ 0 w 1236244"/>
              <a:gd name="connsiteY3" fmla="*/ 618122 h 1236244"/>
              <a:gd name="connsiteX4" fmla="*/ 618122 w 1236244"/>
              <a:gd name="connsiteY4" fmla="*/ 0 h 1236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44" h="1236244">
                <a:moveTo>
                  <a:pt x="618122" y="0"/>
                </a:moveTo>
                <a:cubicBezTo>
                  <a:pt x="959501" y="0"/>
                  <a:pt x="1236244" y="276743"/>
                  <a:pt x="1236244" y="618122"/>
                </a:cubicBezTo>
                <a:cubicBezTo>
                  <a:pt x="1236244" y="959501"/>
                  <a:pt x="959501" y="1236244"/>
                  <a:pt x="618122" y="1236244"/>
                </a:cubicBezTo>
                <a:cubicBezTo>
                  <a:pt x="276743" y="1236244"/>
                  <a:pt x="0" y="959501"/>
                  <a:pt x="0" y="618122"/>
                </a:cubicBezTo>
                <a:cubicBezTo>
                  <a:pt x="0" y="276743"/>
                  <a:pt x="276743" y="0"/>
                  <a:pt x="618122" y="0"/>
                </a:cubicBezTo>
                <a:close/>
              </a:path>
            </a:pathLst>
          </a:custGeom>
          <a:solidFill>
            <a:schemeClr val="bg1">
              <a:lumMod val="95000"/>
            </a:schemeClr>
          </a:solidFill>
        </p:spPr>
        <p:txBody>
          <a:bodyPr wrap="square" anchor="ctr">
            <a:noAutofit/>
          </a:bodyPr>
          <a:lstStyle>
            <a:lvl1pPr marL="0" indent="0" algn="ctr">
              <a:buNone/>
              <a:defRPr sz="2000"/>
            </a:lvl1pPr>
          </a:lstStyle>
          <a:p>
            <a:endParaRPr lang="en-US"/>
          </a:p>
        </p:txBody>
      </p:sp>
      <p:sp>
        <p:nvSpPr>
          <p:cNvPr id="15" name="Picture Placeholder 14">
            <a:extLst>
              <a:ext uri="{FF2B5EF4-FFF2-40B4-BE49-F238E27FC236}">
                <a16:creationId xmlns:a16="http://schemas.microsoft.com/office/drawing/2014/main" id="{0AAE39E1-BD0C-435E-A453-540777491E12}"/>
              </a:ext>
            </a:extLst>
          </p:cNvPr>
          <p:cNvSpPr>
            <a:spLocks noGrp="1"/>
          </p:cNvSpPr>
          <p:nvPr>
            <p:ph type="pic" sz="quarter" idx="15"/>
          </p:nvPr>
        </p:nvSpPr>
        <p:spPr>
          <a:xfrm>
            <a:off x="7545709" y="4433914"/>
            <a:ext cx="1066080" cy="1066080"/>
          </a:xfrm>
          <a:custGeom>
            <a:avLst/>
            <a:gdLst>
              <a:gd name="connsiteX0" fmla="*/ 618122 w 1236244"/>
              <a:gd name="connsiteY0" fmla="*/ 0 h 1236244"/>
              <a:gd name="connsiteX1" fmla="*/ 1236244 w 1236244"/>
              <a:gd name="connsiteY1" fmla="*/ 618122 h 1236244"/>
              <a:gd name="connsiteX2" fmla="*/ 618122 w 1236244"/>
              <a:gd name="connsiteY2" fmla="*/ 1236244 h 1236244"/>
              <a:gd name="connsiteX3" fmla="*/ 0 w 1236244"/>
              <a:gd name="connsiteY3" fmla="*/ 618122 h 1236244"/>
              <a:gd name="connsiteX4" fmla="*/ 618122 w 1236244"/>
              <a:gd name="connsiteY4" fmla="*/ 0 h 1236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44" h="1236244">
                <a:moveTo>
                  <a:pt x="618122" y="0"/>
                </a:moveTo>
                <a:cubicBezTo>
                  <a:pt x="959501" y="0"/>
                  <a:pt x="1236244" y="276743"/>
                  <a:pt x="1236244" y="618122"/>
                </a:cubicBezTo>
                <a:cubicBezTo>
                  <a:pt x="1236244" y="959501"/>
                  <a:pt x="959501" y="1236244"/>
                  <a:pt x="618122" y="1236244"/>
                </a:cubicBezTo>
                <a:cubicBezTo>
                  <a:pt x="276743" y="1236244"/>
                  <a:pt x="0" y="959501"/>
                  <a:pt x="0" y="618122"/>
                </a:cubicBezTo>
                <a:cubicBezTo>
                  <a:pt x="0" y="276743"/>
                  <a:pt x="276743" y="0"/>
                  <a:pt x="618122" y="0"/>
                </a:cubicBezTo>
                <a:close/>
              </a:path>
            </a:pathLst>
          </a:custGeom>
          <a:solidFill>
            <a:schemeClr val="bg1">
              <a:lumMod val="95000"/>
            </a:schemeClr>
          </a:solidFill>
        </p:spPr>
        <p:txBody>
          <a:bodyPr wrap="square" anchor="ctr">
            <a:noAutofit/>
          </a:bodyPr>
          <a:lstStyle>
            <a:lvl1pPr marL="0" indent="0" algn="ctr">
              <a:buNone/>
              <a:defRPr sz="2000"/>
            </a:lvl1pPr>
          </a:lstStyle>
          <a:p>
            <a:endParaRPr lang="en-US"/>
          </a:p>
        </p:txBody>
      </p:sp>
      <p:sp>
        <p:nvSpPr>
          <p:cNvPr id="10" name="Picture Placeholder 9">
            <a:extLst>
              <a:ext uri="{FF2B5EF4-FFF2-40B4-BE49-F238E27FC236}">
                <a16:creationId xmlns:a16="http://schemas.microsoft.com/office/drawing/2014/main" id="{E2DBEF0C-80A3-4C3B-A821-6D130B782B9F}"/>
              </a:ext>
            </a:extLst>
          </p:cNvPr>
          <p:cNvSpPr>
            <a:spLocks noGrp="1"/>
          </p:cNvSpPr>
          <p:nvPr>
            <p:ph type="pic" sz="quarter" idx="10"/>
          </p:nvPr>
        </p:nvSpPr>
        <p:spPr>
          <a:xfrm>
            <a:off x="3858720" y="1270000"/>
            <a:ext cx="1066080" cy="1066080"/>
          </a:xfrm>
          <a:custGeom>
            <a:avLst/>
            <a:gdLst>
              <a:gd name="connsiteX0" fmla="*/ 618122 w 1236244"/>
              <a:gd name="connsiteY0" fmla="*/ 0 h 1236244"/>
              <a:gd name="connsiteX1" fmla="*/ 1236244 w 1236244"/>
              <a:gd name="connsiteY1" fmla="*/ 618122 h 1236244"/>
              <a:gd name="connsiteX2" fmla="*/ 618122 w 1236244"/>
              <a:gd name="connsiteY2" fmla="*/ 1236244 h 1236244"/>
              <a:gd name="connsiteX3" fmla="*/ 0 w 1236244"/>
              <a:gd name="connsiteY3" fmla="*/ 618122 h 1236244"/>
              <a:gd name="connsiteX4" fmla="*/ 618122 w 1236244"/>
              <a:gd name="connsiteY4" fmla="*/ 0 h 1236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44" h="1236244">
                <a:moveTo>
                  <a:pt x="618122" y="0"/>
                </a:moveTo>
                <a:cubicBezTo>
                  <a:pt x="959501" y="0"/>
                  <a:pt x="1236244" y="276743"/>
                  <a:pt x="1236244" y="618122"/>
                </a:cubicBezTo>
                <a:cubicBezTo>
                  <a:pt x="1236244" y="959501"/>
                  <a:pt x="959501" y="1236244"/>
                  <a:pt x="618122" y="1236244"/>
                </a:cubicBezTo>
                <a:cubicBezTo>
                  <a:pt x="276743" y="1236244"/>
                  <a:pt x="0" y="959501"/>
                  <a:pt x="0" y="618122"/>
                </a:cubicBezTo>
                <a:cubicBezTo>
                  <a:pt x="0" y="276743"/>
                  <a:pt x="276743" y="0"/>
                  <a:pt x="618122" y="0"/>
                </a:cubicBezTo>
                <a:close/>
              </a:path>
            </a:pathLst>
          </a:custGeom>
          <a:solidFill>
            <a:schemeClr val="bg1">
              <a:lumMod val="95000"/>
            </a:schemeClr>
          </a:solidFill>
        </p:spPr>
        <p:txBody>
          <a:bodyPr wrap="square" anchor="ctr">
            <a:noAutofit/>
          </a:bodyPr>
          <a:lstStyle>
            <a:lvl1pPr marL="0" indent="0" algn="ctr">
              <a:buNone/>
              <a:defRPr sz="2000"/>
            </a:lvl1pPr>
          </a:lstStyle>
          <a:p>
            <a:endParaRPr lang="en-US"/>
          </a:p>
        </p:txBody>
      </p:sp>
    </p:spTree>
    <p:extLst>
      <p:ext uri="{BB962C8B-B14F-4D97-AF65-F5344CB8AC3E}">
        <p14:creationId xmlns:p14="http://schemas.microsoft.com/office/powerpoint/2010/main" val="411208330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95037E7-60A5-4CD9-A942-CFB656962DFD}"/>
              </a:ext>
            </a:extLst>
          </p:cNvPr>
          <p:cNvSpPr/>
          <p:nvPr userDrawn="1"/>
        </p:nvSpPr>
        <p:spPr>
          <a:xfrm>
            <a:off x="0" y="0"/>
            <a:ext cx="12192000" cy="31281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146557BA-8AF9-4884-9B99-EAA72CAEC1F4}"/>
              </a:ext>
            </a:extLst>
          </p:cNvPr>
          <p:cNvGrpSpPr/>
          <p:nvPr userDrawn="1"/>
        </p:nvGrpSpPr>
        <p:grpSpPr>
          <a:xfrm>
            <a:off x="1325880" y="1963010"/>
            <a:ext cx="9540240" cy="3679990"/>
            <a:chOff x="1752600" y="1460090"/>
            <a:chExt cx="7772400" cy="3679990"/>
          </a:xfrm>
        </p:grpSpPr>
        <p:grpSp>
          <p:nvGrpSpPr>
            <p:cNvPr id="3" name="Group 2">
              <a:extLst>
                <a:ext uri="{FF2B5EF4-FFF2-40B4-BE49-F238E27FC236}">
                  <a16:creationId xmlns:a16="http://schemas.microsoft.com/office/drawing/2014/main" id="{AA80A9B0-D8A4-4E40-9C13-48C6ABDDA2D7}"/>
                </a:ext>
              </a:extLst>
            </p:cNvPr>
            <p:cNvGrpSpPr/>
            <p:nvPr/>
          </p:nvGrpSpPr>
          <p:grpSpPr>
            <a:xfrm>
              <a:off x="1752600" y="1460090"/>
              <a:ext cx="3779520" cy="3679990"/>
              <a:chOff x="1867800" y="1342102"/>
              <a:chExt cx="8456400" cy="3679990"/>
            </a:xfrm>
          </p:grpSpPr>
          <p:sp>
            <p:nvSpPr>
              <p:cNvPr id="7" name="Rectangle: Top Corners Rounded 6">
                <a:extLst>
                  <a:ext uri="{FF2B5EF4-FFF2-40B4-BE49-F238E27FC236}">
                    <a16:creationId xmlns:a16="http://schemas.microsoft.com/office/drawing/2014/main" id="{55697510-DC2C-4BE7-A881-8344210EF7B0}"/>
                  </a:ext>
                </a:extLst>
              </p:cNvPr>
              <p:cNvSpPr/>
              <p:nvPr/>
            </p:nvSpPr>
            <p:spPr>
              <a:xfrm flipV="1">
                <a:off x="1868129" y="1342102"/>
                <a:ext cx="8455742" cy="3679990"/>
              </a:xfrm>
              <a:prstGeom prst="round2SameRect">
                <a:avLst>
                  <a:gd name="adj1" fmla="val 7303"/>
                  <a:gd name="adj2" fmla="val 0"/>
                </a:avLst>
              </a:prstGeom>
              <a:solidFill>
                <a:schemeClr val="bg1"/>
              </a:solidFill>
              <a:ln>
                <a:noFill/>
              </a:ln>
              <a:effectLst>
                <a:outerShdw blurRad="1270000" dist="1117600" dir="5400000" sx="80000" sy="80000" algn="t"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ectangle 7">
                <a:extLst>
                  <a:ext uri="{FF2B5EF4-FFF2-40B4-BE49-F238E27FC236}">
                    <a16:creationId xmlns:a16="http://schemas.microsoft.com/office/drawing/2014/main" id="{EB6A8D4E-1E8B-454B-8DFE-C6C5A2849765}"/>
                  </a:ext>
                </a:extLst>
              </p:cNvPr>
              <p:cNvSpPr/>
              <p:nvPr/>
            </p:nvSpPr>
            <p:spPr>
              <a:xfrm>
                <a:off x="1867800" y="1342102"/>
                <a:ext cx="8456400" cy="72000"/>
              </a:xfrm>
              <a:prstGeom prst="rect">
                <a:avLst/>
              </a:prstGeom>
              <a:gradFill>
                <a:gsLst>
                  <a:gs pos="100000">
                    <a:schemeClr val="accent1">
                      <a:lumMod val="75000"/>
                    </a:schemeClr>
                  </a:gs>
                  <a:gs pos="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4" name="Group 3">
              <a:extLst>
                <a:ext uri="{FF2B5EF4-FFF2-40B4-BE49-F238E27FC236}">
                  <a16:creationId xmlns:a16="http://schemas.microsoft.com/office/drawing/2014/main" id="{1DB37FC7-EC07-4A25-AB1C-28767093EA92}"/>
                </a:ext>
              </a:extLst>
            </p:cNvPr>
            <p:cNvGrpSpPr/>
            <p:nvPr/>
          </p:nvGrpSpPr>
          <p:grpSpPr>
            <a:xfrm>
              <a:off x="5745480" y="1460090"/>
              <a:ext cx="3779520" cy="3679990"/>
              <a:chOff x="1867800" y="1342102"/>
              <a:chExt cx="8456400" cy="3679990"/>
            </a:xfrm>
          </p:grpSpPr>
          <p:sp>
            <p:nvSpPr>
              <p:cNvPr id="5" name="Rectangle: Top Corners Rounded 4">
                <a:extLst>
                  <a:ext uri="{FF2B5EF4-FFF2-40B4-BE49-F238E27FC236}">
                    <a16:creationId xmlns:a16="http://schemas.microsoft.com/office/drawing/2014/main" id="{CFB46794-1F81-496B-A2CB-881B7921485A}"/>
                  </a:ext>
                </a:extLst>
              </p:cNvPr>
              <p:cNvSpPr/>
              <p:nvPr/>
            </p:nvSpPr>
            <p:spPr>
              <a:xfrm flipV="1">
                <a:off x="1868129" y="1342102"/>
                <a:ext cx="8455742" cy="3679990"/>
              </a:xfrm>
              <a:prstGeom prst="round2SameRect">
                <a:avLst>
                  <a:gd name="adj1" fmla="val 7303"/>
                  <a:gd name="adj2" fmla="val 0"/>
                </a:avLst>
              </a:prstGeom>
              <a:solidFill>
                <a:schemeClr val="bg1"/>
              </a:solidFill>
              <a:ln>
                <a:noFill/>
              </a:ln>
              <a:effectLst>
                <a:outerShdw blurRad="1270000" dist="1117600" dir="5400000" sx="80000" sy="80000" algn="t"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a:extLst>
                  <a:ext uri="{FF2B5EF4-FFF2-40B4-BE49-F238E27FC236}">
                    <a16:creationId xmlns:a16="http://schemas.microsoft.com/office/drawing/2014/main" id="{8C1CF42B-3291-489E-BB64-3FE0077485C0}"/>
                  </a:ext>
                </a:extLst>
              </p:cNvPr>
              <p:cNvSpPr/>
              <p:nvPr/>
            </p:nvSpPr>
            <p:spPr>
              <a:xfrm>
                <a:off x="1867800" y="1342102"/>
                <a:ext cx="8456400" cy="72000"/>
              </a:xfrm>
              <a:prstGeom prst="rect">
                <a:avLst/>
              </a:prstGeom>
              <a:gradFill>
                <a:gsLst>
                  <a:gs pos="100000">
                    <a:schemeClr val="accent1">
                      <a:lumMod val="75000"/>
                    </a:schemeClr>
                  </a:gs>
                  <a:gs pos="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sp>
        <p:nvSpPr>
          <p:cNvPr id="9" name="Picture Placeholder 3">
            <a:extLst>
              <a:ext uri="{FF2B5EF4-FFF2-40B4-BE49-F238E27FC236}">
                <a16:creationId xmlns:a16="http://schemas.microsoft.com/office/drawing/2014/main" id="{7E65BCDC-8AE4-4F53-AB5F-2F11F97CBBBB}"/>
              </a:ext>
            </a:extLst>
          </p:cNvPr>
          <p:cNvSpPr>
            <a:spLocks noGrp="1"/>
          </p:cNvSpPr>
          <p:nvPr>
            <p:ph type="pic" sz="quarter" idx="14"/>
          </p:nvPr>
        </p:nvSpPr>
        <p:spPr>
          <a:xfrm>
            <a:off x="1757916" y="2360525"/>
            <a:ext cx="1533924" cy="1533920"/>
          </a:xfrm>
          <a:custGeom>
            <a:avLst/>
            <a:gdLst>
              <a:gd name="connsiteX0" fmla="*/ 663677 w 1327354"/>
              <a:gd name="connsiteY0" fmla="*/ 0 h 1327354"/>
              <a:gd name="connsiteX1" fmla="*/ 1327354 w 1327354"/>
              <a:gd name="connsiteY1" fmla="*/ 663677 h 1327354"/>
              <a:gd name="connsiteX2" fmla="*/ 663677 w 1327354"/>
              <a:gd name="connsiteY2" fmla="*/ 1327354 h 1327354"/>
              <a:gd name="connsiteX3" fmla="*/ 0 w 1327354"/>
              <a:gd name="connsiteY3" fmla="*/ 663677 h 1327354"/>
              <a:gd name="connsiteX4" fmla="*/ 663677 w 1327354"/>
              <a:gd name="connsiteY4" fmla="*/ 0 h 1327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7354" h="1327354">
                <a:moveTo>
                  <a:pt x="663677" y="0"/>
                </a:moveTo>
                <a:cubicBezTo>
                  <a:pt x="1030216" y="0"/>
                  <a:pt x="1327354" y="297138"/>
                  <a:pt x="1327354" y="663677"/>
                </a:cubicBezTo>
                <a:cubicBezTo>
                  <a:pt x="1327354" y="1030216"/>
                  <a:pt x="1030216" y="1327354"/>
                  <a:pt x="663677" y="1327354"/>
                </a:cubicBezTo>
                <a:cubicBezTo>
                  <a:pt x="297138" y="1327354"/>
                  <a:pt x="0" y="1030216"/>
                  <a:pt x="0" y="663677"/>
                </a:cubicBezTo>
                <a:cubicBezTo>
                  <a:pt x="0" y="297138"/>
                  <a:pt x="297138" y="0"/>
                  <a:pt x="663677" y="0"/>
                </a:cubicBezTo>
                <a:close/>
              </a:path>
            </a:pathLst>
          </a:custGeom>
          <a:solidFill>
            <a:schemeClr val="bg1">
              <a:lumMod val="95000"/>
            </a:schemeClr>
          </a:solidFill>
        </p:spPr>
        <p:txBody>
          <a:bodyPr wrap="square">
            <a:noAutofit/>
          </a:bodyPr>
          <a:lstStyle>
            <a:lvl1pPr marL="0" indent="0" algn="ctr">
              <a:buNone/>
              <a:defRPr sz="1200">
                <a:solidFill>
                  <a:schemeClr val="tx1">
                    <a:lumMod val="50000"/>
                    <a:lumOff val="50000"/>
                  </a:schemeClr>
                </a:solidFill>
              </a:defRPr>
            </a:lvl1pPr>
          </a:lstStyle>
          <a:p>
            <a:endParaRPr lang="id-ID"/>
          </a:p>
        </p:txBody>
      </p:sp>
      <p:sp>
        <p:nvSpPr>
          <p:cNvPr id="10" name="Picture Placeholder 3">
            <a:extLst>
              <a:ext uri="{FF2B5EF4-FFF2-40B4-BE49-F238E27FC236}">
                <a16:creationId xmlns:a16="http://schemas.microsoft.com/office/drawing/2014/main" id="{D5668036-8395-4395-A695-59087809B7CB}"/>
              </a:ext>
            </a:extLst>
          </p:cNvPr>
          <p:cNvSpPr>
            <a:spLocks noGrp="1"/>
          </p:cNvSpPr>
          <p:nvPr>
            <p:ph type="pic" sz="quarter" idx="15"/>
          </p:nvPr>
        </p:nvSpPr>
        <p:spPr>
          <a:xfrm>
            <a:off x="6610630" y="2360525"/>
            <a:ext cx="1533924" cy="1533920"/>
          </a:xfrm>
          <a:custGeom>
            <a:avLst/>
            <a:gdLst>
              <a:gd name="connsiteX0" fmla="*/ 663677 w 1327354"/>
              <a:gd name="connsiteY0" fmla="*/ 0 h 1327354"/>
              <a:gd name="connsiteX1" fmla="*/ 1327354 w 1327354"/>
              <a:gd name="connsiteY1" fmla="*/ 663677 h 1327354"/>
              <a:gd name="connsiteX2" fmla="*/ 663677 w 1327354"/>
              <a:gd name="connsiteY2" fmla="*/ 1327354 h 1327354"/>
              <a:gd name="connsiteX3" fmla="*/ 0 w 1327354"/>
              <a:gd name="connsiteY3" fmla="*/ 663677 h 1327354"/>
              <a:gd name="connsiteX4" fmla="*/ 663677 w 1327354"/>
              <a:gd name="connsiteY4" fmla="*/ 0 h 1327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7354" h="1327354">
                <a:moveTo>
                  <a:pt x="663677" y="0"/>
                </a:moveTo>
                <a:cubicBezTo>
                  <a:pt x="1030216" y="0"/>
                  <a:pt x="1327354" y="297138"/>
                  <a:pt x="1327354" y="663677"/>
                </a:cubicBezTo>
                <a:cubicBezTo>
                  <a:pt x="1327354" y="1030216"/>
                  <a:pt x="1030216" y="1327354"/>
                  <a:pt x="663677" y="1327354"/>
                </a:cubicBezTo>
                <a:cubicBezTo>
                  <a:pt x="297138" y="1327354"/>
                  <a:pt x="0" y="1030216"/>
                  <a:pt x="0" y="663677"/>
                </a:cubicBezTo>
                <a:cubicBezTo>
                  <a:pt x="0" y="297138"/>
                  <a:pt x="297138" y="0"/>
                  <a:pt x="663677" y="0"/>
                </a:cubicBezTo>
                <a:close/>
              </a:path>
            </a:pathLst>
          </a:custGeom>
          <a:solidFill>
            <a:schemeClr val="bg1">
              <a:lumMod val="95000"/>
            </a:schemeClr>
          </a:solidFill>
        </p:spPr>
        <p:txBody>
          <a:bodyPr wrap="square">
            <a:noAutofit/>
          </a:bodyPr>
          <a:lstStyle>
            <a:lvl1pPr marL="0" indent="0" algn="ctr">
              <a:buNone/>
              <a:defRPr sz="1200">
                <a:solidFill>
                  <a:schemeClr val="tx1">
                    <a:lumMod val="50000"/>
                    <a:lumOff val="50000"/>
                  </a:schemeClr>
                </a:solidFill>
              </a:defRPr>
            </a:lvl1pPr>
          </a:lstStyle>
          <a:p>
            <a:endParaRPr lang="id-ID"/>
          </a:p>
        </p:txBody>
      </p:sp>
    </p:spTree>
    <p:extLst>
      <p:ext uri="{BB962C8B-B14F-4D97-AF65-F5344CB8AC3E}">
        <p14:creationId xmlns:p14="http://schemas.microsoft.com/office/powerpoint/2010/main" val="317842705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72B8F49-E9BD-4D5B-BF82-806751F52330}"/>
              </a:ext>
            </a:extLst>
          </p:cNvPr>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301679993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72B8F49-E9BD-4D5B-BF82-806751F52330}"/>
              </a:ext>
            </a:extLst>
          </p:cNvPr>
          <p:cNvSpPr>
            <a:spLocks noGrp="1"/>
          </p:cNvSpPr>
          <p:nvPr>
            <p:ph type="pic" sz="quarter" idx="10"/>
          </p:nvPr>
        </p:nvSpPr>
        <p:spPr>
          <a:xfrm>
            <a:off x="0" y="2514600"/>
            <a:ext cx="12192000" cy="4343400"/>
          </a:xfrm>
          <a:prstGeom prst="rect">
            <a:avLst/>
          </a:prstGeom>
        </p:spPr>
        <p:txBody>
          <a:bodyPr/>
          <a:lstStyle/>
          <a:p>
            <a:endParaRPr lang="en-US"/>
          </a:p>
        </p:txBody>
      </p:sp>
    </p:spTree>
    <p:extLst>
      <p:ext uri="{BB962C8B-B14F-4D97-AF65-F5344CB8AC3E}">
        <p14:creationId xmlns:p14="http://schemas.microsoft.com/office/powerpoint/2010/main" val="191262432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sp>
        <p:nvSpPr>
          <p:cNvPr id="8" name="Freeform: Shape 7"/>
          <p:cNvSpPr/>
          <p:nvPr userDrawn="1"/>
        </p:nvSpPr>
        <p:spPr>
          <a:xfrm>
            <a:off x="9155502" y="0"/>
            <a:ext cx="12700" cy="12700"/>
          </a:xfrm>
          <a:custGeom>
            <a:avLst/>
            <a:gdLst>
              <a:gd name="connsiteX0" fmla="*/ 0 w 12700"/>
              <a:gd name="connsiteY0" fmla="*/ 0 h 12700"/>
              <a:gd name="connsiteX1" fmla="*/ 1 w 12700"/>
              <a:gd name="connsiteY1" fmla="*/ 0 h 12700"/>
              <a:gd name="connsiteX2" fmla="*/ 12700 w 12700"/>
              <a:gd name="connsiteY2" fmla="*/ 0 h 12700"/>
              <a:gd name="connsiteX3" fmla="*/ 12700 w 12700"/>
              <a:gd name="connsiteY3" fmla="*/ 12700 h 12700"/>
              <a:gd name="connsiteX4" fmla="*/ 0 w 12700"/>
              <a:gd name="connsiteY4" fmla="*/ 0 h 12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 h="12700">
                <a:moveTo>
                  <a:pt x="0" y="0"/>
                </a:moveTo>
                <a:lnTo>
                  <a:pt x="1" y="0"/>
                </a:lnTo>
                <a:lnTo>
                  <a:pt x="12700" y="0"/>
                </a:lnTo>
                <a:lnTo>
                  <a:pt x="12700" y="12700"/>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Freeform: Shape 5"/>
          <p:cNvSpPr/>
          <p:nvPr userDrawn="1"/>
        </p:nvSpPr>
        <p:spPr>
          <a:xfrm>
            <a:off x="9155502" y="6845300"/>
            <a:ext cx="12700" cy="12700"/>
          </a:xfrm>
          <a:custGeom>
            <a:avLst/>
            <a:gdLst>
              <a:gd name="connsiteX0" fmla="*/ 12700 w 12700"/>
              <a:gd name="connsiteY0" fmla="*/ 0 h 12700"/>
              <a:gd name="connsiteX1" fmla="*/ 12700 w 12700"/>
              <a:gd name="connsiteY1" fmla="*/ 12700 h 12700"/>
              <a:gd name="connsiteX2" fmla="*/ 0 w 12700"/>
              <a:gd name="connsiteY2" fmla="*/ 12700 h 12700"/>
              <a:gd name="connsiteX3" fmla="*/ 12700 w 12700"/>
              <a:gd name="connsiteY3" fmla="*/ 0 h 12700"/>
            </a:gdLst>
            <a:ahLst/>
            <a:cxnLst>
              <a:cxn ang="0">
                <a:pos x="connsiteX0" y="connsiteY0"/>
              </a:cxn>
              <a:cxn ang="0">
                <a:pos x="connsiteX1" y="connsiteY1"/>
              </a:cxn>
              <a:cxn ang="0">
                <a:pos x="connsiteX2" y="connsiteY2"/>
              </a:cxn>
              <a:cxn ang="0">
                <a:pos x="connsiteX3" y="connsiteY3"/>
              </a:cxn>
            </a:cxnLst>
            <a:rect l="l" t="t" r="r" b="b"/>
            <a:pathLst>
              <a:path w="12700" h="12700">
                <a:moveTo>
                  <a:pt x="12700" y="0"/>
                </a:moveTo>
                <a:lnTo>
                  <a:pt x="12700" y="12700"/>
                </a:lnTo>
                <a:lnTo>
                  <a:pt x="0" y="12700"/>
                </a:lnTo>
                <a:lnTo>
                  <a:pt x="1270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Picture Placeholder 10">
            <a:extLst>
              <a:ext uri="{FF2B5EF4-FFF2-40B4-BE49-F238E27FC236}">
                <a16:creationId xmlns:a16="http://schemas.microsoft.com/office/drawing/2014/main" id="{77C95E76-B98E-4A45-ABEF-7F031700EA52}"/>
              </a:ext>
            </a:extLst>
          </p:cNvPr>
          <p:cNvSpPr>
            <a:spLocks noGrp="1"/>
          </p:cNvSpPr>
          <p:nvPr>
            <p:ph type="pic" sz="quarter" idx="10"/>
          </p:nvPr>
        </p:nvSpPr>
        <p:spPr>
          <a:xfrm>
            <a:off x="983414" y="717198"/>
            <a:ext cx="10225173" cy="5423605"/>
          </a:xfrm>
          <a:custGeom>
            <a:avLst/>
            <a:gdLst>
              <a:gd name="connsiteX0" fmla="*/ 61666 w 10225173"/>
              <a:gd name="connsiteY0" fmla="*/ 0 h 5423605"/>
              <a:gd name="connsiteX1" fmla="*/ 10163507 w 10225173"/>
              <a:gd name="connsiteY1" fmla="*/ 0 h 5423605"/>
              <a:gd name="connsiteX2" fmla="*/ 10225173 w 10225173"/>
              <a:gd name="connsiteY2" fmla="*/ 61666 h 5423605"/>
              <a:gd name="connsiteX3" fmla="*/ 10225173 w 10225173"/>
              <a:gd name="connsiteY3" fmla="*/ 5361939 h 5423605"/>
              <a:gd name="connsiteX4" fmla="*/ 10163507 w 10225173"/>
              <a:gd name="connsiteY4" fmla="*/ 5423605 h 5423605"/>
              <a:gd name="connsiteX5" fmla="*/ 61666 w 10225173"/>
              <a:gd name="connsiteY5" fmla="*/ 5423605 h 5423605"/>
              <a:gd name="connsiteX6" fmla="*/ 0 w 10225173"/>
              <a:gd name="connsiteY6" fmla="*/ 5361939 h 5423605"/>
              <a:gd name="connsiteX7" fmla="*/ 0 w 10225173"/>
              <a:gd name="connsiteY7" fmla="*/ 61666 h 5423605"/>
              <a:gd name="connsiteX8" fmla="*/ 61666 w 10225173"/>
              <a:gd name="connsiteY8" fmla="*/ 0 h 5423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25173" h="5423605">
                <a:moveTo>
                  <a:pt x="61666" y="0"/>
                </a:moveTo>
                <a:lnTo>
                  <a:pt x="10163507" y="0"/>
                </a:lnTo>
                <a:cubicBezTo>
                  <a:pt x="10197564" y="0"/>
                  <a:pt x="10225173" y="27609"/>
                  <a:pt x="10225173" y="61666"/>
                </a:cubicBezTo>
                <a:lnTo>
                  <a:pt x="10225173" y="5361939"/>
                </a:lnTo>
                <a:cubicBezTo>
                  <a:pt x="10225173" y="5395996"/>
                  <a:pt x="10197564" y="5423605"/>
                  <a:pt x="10163507" y="5423605"/>
                </a:cubicBezTo>
                <a:lnTo>
                  <a:pt x="61666" y="5423605"/>
                </a:lnTo>
                <a:cubicBezTo>
                  <a:pt x="27609" y="5423605"/>
                  <a:pt x="0" y="5395996"/>
                  <a:pt x="0" y="5361939"/>
                </a:cubicBezTo>
                <a:lnTo>
                  <a:pt x="0" y="61666"/>
                </a:lnTo>
                <a:cubicBezTo>
                  <a:pt x="0" y="27609"/>
                  <a:pt x="27609" y="0"/>
                  <a:pt x="61666" y="0"/>
                </a:cubicBez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319141650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theme" Target="../theme/theme2.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67.xml"/><Relationship Id="rId18" Type="http://schemas.openxmlformats.org/officeDocument/2006/relationships/slideLayout" Target="../slideLayouts/slideLayout72.xml"/><Relationship Id="rId26" Type="http://schemas.openxmlformats.org/officeDocument/2006/relationships/slideLayout" Target="../slideLayouts/slideLayout80.xml"/><Relationship Id="rId39" Type="http://schemas.openxmlformats.org/officeDocument/2006/relationships/theme" Target="../theme/theme3.xml"/><Relationship Id="rId21" Type="http://schemas.openxmlformats.org/officeDocument/2006/relationships/slideLayout" Target="../slideLayouts/slideLayout75.xml"/><Relationship Id="rId34" Type="http://schemas.openxmlformats.org/officeDocument/2006/relationships/slideLayout" Target="../slideLayouts/slideLayout88.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5" Type="http://schemas.openxmlformats.org/officeDocument/2006/relationships/slideLayout" Target="../slideLayouts/slideLayout79.xml"/><Relationship Id="rId33" Type="http://schemas.openxmlformats.org/officeDocument/2006/relationships/slideLayout" Target="../slideLayouts/slideLayout87.xml"/><Relationship Id="rId38" Type="http://schemas.openxmlformats.org/officeDocument/2006/relationships/slideLayout" Target="../slideLayouts/slideLayout92.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slideLayout" Target="../slideLayouts/slideLayout74.xml"/><Relationship Id="rId29" Type="http://schemas.openxmlformats.org/officeDocument/2006/relationships/slideLayout" Target="../slideLayouts/slideLayout83.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24" Type="http://schemas.openxmlformats.org/officeDocument/2006/relationships/slideLayout" Target="../slideLayouts/slideLayout78.xml"/><Relationship Id="rId32" Type="http://schemas.openxmlformats.org/officeDocument/2006/relationships/slideLayout" Target="../slideLayouts/slideLayout86.xml"/><Relationship Id="rId37" Type="http://schemas.openxmlformats.org/officeDocument/2006/relationships/slideLayout" Target="../slideLayouts/slideLayout91.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23" Type="http://schemas.openxmlformats.org/officeDocument/2006/relationships/slideLayout" Target="../slideLayouts/slideLayout77.xml"/><Relationship Id="rId28" Type="http://schemas.openxmlformats.org/officeDocument/2006/relationships/slideLayout" Target="../slideLayouts/slideLayout82.xml"/><Relationship Id="rId36" Type="http://schemas.openxmlformats.org/officeDocument/2006/relationships/slideLayout" Target="../slideLayouts/slideLayout90.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31" Type="http://schemas.openxmlformats.org/officeDocument/2006/relationships/slideLayout" Target="../slideLayouts/slideLayout85.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 Id="rId22" Type="http://schemas.openxmlformats.org/officeDocument/2006/relationships/slideLayout" Target="../slideLayouts/slideLayout76.xml"/><Relationship Id="rId27" Type="http://schemas.openxmlformats.org/officeDocument/2006/relationships/slideLayout" Target="../slideLayouts/slideLayout81.xml"/><Relationship Id="rId30" Type="http://schemas.openxmlformats.org/officeDocument/2006/relationships/slideLayout" Target="../slideLayouts/slideLayout84.xml"/><Relationship Id="rId35" Type="http://schemas.openxmlformats.org/officeDocument/2006/relationships/slideLayout" Target="../slideLayouts/slideLayout89.xml"/><Relationship Id="rId8" Type="http://schemas.openxmlformats.org/officeDocument/2006/relationships/slideLayout" Target="../slideLayouts/slideLayout62.xml"/><Relationship Id="rId3" Type="http://schemas.openxmlformats.org/officeDocument/2006/relationships/slideLayout" Target="../slideLayouts/slideLayout57.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05.xml"/><Relationship Id="rId18" Type="http://schemas.openxmlformats.org/officeDocument/2006/relationships/slideLayout" Target="../slideLayouts/slideLayout110.xml"/><Relationship Id="rId26" Type="http://schemas.openxmlformats.org/officeDocument/2006/relationships/slideLayout" Target="../slideLayouts/slideLayout118.xml"/><Relationship Id="rId39" Type="http://schemas.openxmlformats.org/officeDocument/2006/relationships/theme" Target="../theme/theme4.xml"/><Relationship Id="rId21" Type="http://schemas.openxmlformats.org/officeDocument/2006/relationships/slideLayout" Target="../slideLayouts/slideLayout113.xml"/><Relationship Id="rId34" Type="http://schemas.openxmlformats.org/officeDocument/2006/relationships/slideLayout" Target="../slideLayouts/slideLayout126.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17" Type="http://schemas.openxmlformats.org/officeDocument/2006/relationships/slideLayout" Target="../slideLayouts/slideLayout109.xml"/><Relationship Id="rId25" Type="http://schemas.openxmlformats.org/officeDocument/2006/relationships/slideLayout" Target="../slideLayouts/slideLayout117.xml"/><Relationship Id="rId33" Type="http://schemas.openxmlformats.org/officeDocument/2006/relationships/slideLayout" Target="../slideLayouts/slideLayout125.xml"/><Relationship Id="rId38" Type="http://schemas.openxmlformats.org/officeDocument/2006/relationships/slideLayout" Target="../slideLayouts/slideLayout130.xml"/><Relationship Id="rId2" Type="http://schemas.openxmlformats.org/officeDocument/2006/relationships/slideLayout" Target="../slideLayouts/slideLayout94.xml"/><Relationship Id="rId16" Type="http://schemas.openxmlformats.org/officeDocument/2006/relationships/slideLayout" Target="../slideLayouts/slideLayout108.xml"/><Relationship Id="rId20" Type="http://schemas.openxmlformats.org/officeDocument/2006/relationships/slideLayout" Target="../slideLayouts/slideLayout112.xml"/><Relationship Id="rId29" Type="http://schemas.openxmlformats.org/officeDocument/2006/relationships/slideLayout" Target="../slideLayouts/slideLayout121.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24" Type="http://schemas.openxmlformats.org/officeDocument/2006/relationships/slideLayout" Target="../slideLayouts/slideLayout116.xml"/><Relationship Id="rId32" Type="http://schemas.openxmlformats.org/officeDocument/2006/relationships/slideLayout" Target="../slideLayouts/slideLayout124.xml"/><Relationship Id="rId37" Type="http://schemas.openxmlformats.org/officeDocument/2006/relationships/slideLayout" Target="../slideLayouts/slideLayout129.xml"/><Relationship Id="rId5" Type="http://schemas.openxmlformats.org/officeDocument/2006/relationships/slideLayout" Target="../slideLayouts/slideLayout97.xml"/><Relationship Id="rId15" Type="http://schemas.openxmlformats.org/officeDocument/2006/relationships/slideLayout" Target="../slideLayouts/slideLayout107.xml"/><Relationship Id="rId23" Type="http://schemas.openxmlformats.org/officeDocument/2006/relationships/slideLayout" Target="../slideLayouts/slideLayout115.xml"/><Relationship Id="rId28" Type="http://schemas.openxmlformats.org/officeDocument/2006/relationships/slideLayout" Target="../slideLayouts/slideLayout120.xml"/><Relationship Id="rId36" Type="http://schemas.openxmlformats.org/officeDocument/2006/relationships/slideLayout" Target="../slideLayouts/slideLayout128.xml"/><Relationship Id="rId10" Type="http://schemas.openxmlformats.org/officeDocument/2006/relationships/slideLayout" Target="../slideLayouts/slideLayout102.xml"/><Relationship Id="rId19" Type="http://schemas.openxmlformats.org/officeDocument/2006/relationships/slideLayout" Target="../slideLayouts/slideLayout111.xml"/><Relationship Id="rId31" Type="http://schemas.openxmlformats.org/officeDocument/2006/relationships/slideLayout" Target="../slideLayouts/slideLayout123.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 Id="rId22" Type="http://schemas.openxmlformats.org/officeDocument/2006/relationships/slideLayout" Target="../slideLayouts/slideLayout114.xml"/><Relationship Id="rId27" Type="http://schemas.openxmlformats.org/officeDocument/2006/relationships/slideLayout" Target="../slideLayouts/slideLayout119.xml"/><Relationship Id="rId30" Type="http://schemas.openxmlformats.org/officeDocument/2006/relationships/slideLayout" Target="../slideLayouts/slideLayout122.xml"/><Relationship Id="rId35" Type="http://schemas.openxmlformats.org/officeDocument/2006/relationships/slideLayout" Target="../slideLayouts/slideLayout127.xml"/><Relationship Id="rId8" Type="http://schemas.openxmlformats.org/officeDocument/2006/relationships/slideLayout" Target="../slideLayouts/slideLayout100.xml"/><Relationship Id="rId3"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786CEE-27F7-48D6-9D99-99E01834DAA0}"/>
              </a:ext>
            </a:extLst>
          </p:cNvPr>
          <p:cNvSpPr txBox="1"/>
          <p:nvPr userDrawn="1"/>
        </p:nvSpPr>
        <p:spPr>
          <a:xfrm rot="10800000" flipV="1">
            <a:off x="11404230" y="6349263"/>
            <a:ext cx="529808" cy="307777"/>
          </a:xfrm>
          <a:prstGeom prst="rect">
            <a:avLst/>
          </a:prstGeom>
          <a:noFill/>
        </p:spPr>
        <p:txBody>
          <a:bodyPr wrap="square" rtlCol="0">
            <a:spAutoFit/>
          </a:bodyPr>
          <a:lstStyle/>
          <a:p>
            <a:pPr algn="ctr"/>
            <a:fld id="{260E2A6B-A809-4840-BF14-8648BC0BDF87}" type="slidenum">
              <a:rPr lang="id-ID" sz="1400" i="0" smtClean="0">
                <a:solidFill>
                  <a:schemeClr val="tx1">
                    <a:lumMod val="50000"/>
                    <a:lumOff val="50000"/>
                  </a:schemeClr>
                </a:solidFill>
                <a:latin typeface="+mj-lt"/>
                <a:ea typeface="Lato" panose="020F0502020204030203" pitchFamily="34" charset="0"/>
                <a:cs typeface="Segoe UI" panose="020B0502040204020203" pitchFamily="34" charset="0"/>
              </a:rPr>
              <a:pPr algn="ctr"/>
              <a:t>‹#›</a:t>
            </a:fld>
            <a:endParaRPr lang="id-ID" sz="3200" i="0" dirty="0">
              <a:solidFill>
                <a:schemeClr val="tx1">
                  <a:lumMod val="50000"/>
                  <a:lumOff val="50000"/>
                </a:schemeClr>
              </a:solidFill>
              <a:latin typeface="+mj-lt"/>
              <a:ea typeface="Lato" panose="020F0502020204030203" pitchFamily="34" charset="0"/>
              <a:cs typeface="Segoe UI" panose="020B0502040204020203" pitchFamily="34" charset="0"/>
            </a:endParaRPr>
          </a:p>
        </p:txBody>
      </p:sp>
      <p:sp>
        <p:nvSpPr>
          <p:cNvPr id="4" name="TextBox 3">
            <a:extLst>
              <a:ext uri="{FF2B5EF4-FFF2-40B4-BE49-F238E27FC236}">
                <a16:creationId xmlns:a16="http://schemas.microsoft.com/office/drawing/2014/main" id="{1E7592C9-DBCE-4DF3-B623-0D97167FCF39}"/>
              </a:ext>
            </a:extLst>
          </p:cNvPr>
          <p:cNvSpPr txBox="1"/>
          <p:nvPr userDrawn="1"/>
        </p:nvSpPr>
        <p:spPr>
          <a:xfrm>
            <a:off x="10781501" y="6349263"/>
            <a:ext cx="682687" cy="307777"/>
          </a:xfrm>
          <a:prstGeom prst="rect">
            <a:avLst/>
          </a:prstGeom>
          <a:noFill/>
        </p:spPr>
        <p:txBody>
          <a:bodyPr wrap="none" rtlCol="0">
            <a:spAutoFit/>
          </a:bodyPr>
          <a:lstStyle/>
          <a:p>
            <a:pPr algn="ctr"/>
            <a:r>
              <a:rPr lang="en-US" sz="1400" spc="300" dirty="0">
                <a:solidFill>
                  <a:schemeClr val="tx1">
                    <a:lumMod val="50000"/>
                    <a:lumOff val="50000"/>
                  </a:schemeClr>
                </a:solidFill>
                <a:latin typeface="+mj-lt"/>
                <a:ea typeface="Lato" panose="020F0502020204030203" pitchFamily="34" charset="0"/>
                <a:cs typeface="Segoe UI" panose="020B0502040204020203" pitchFamily="34" charset="0"/>
              </a:rPr>
              <a:t>Page</a:t>
            </a:r>
            <a:endParaRPr lang="id-ID" sz="1400" spc="300" dirty="0">
              <a:solidFill>
                <a:schemeClr val="tx1">
                  <a:lumMod val="50000"/>
                  <a:lumOff val="50000"/>
                </a:schemeClr>
              </a:solidFill>
              <a:latin typeface="+mj-lt"/>
              <a:ea typeface="Lato" panose="020F0502020204030203" pitchFamily="34" charset="0"/>
              <a:cs typeface="Segoe UI" panose="020B0502040204020203" pitchFamily="34" charset="0"/>
            </a:endParaRPr>
          </a:p>
        </p:txBody>
      </p:sp>
    </p:spTree>
    <p:extLst>
      <p:ext uri="{BB962C8B-B14F-4D97-AF65-F5344CB8AC3E}">
        <p14:creationId xmlns:p14="http://schemas.microsoft.com/office/powerpoint/2010/main" val="41452071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BFDAB7-348B-8FBC-71FC-F536799DDA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F34FBC2D-445B-5547-4CA1-BA3639E08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7A203BB-BF52-7A5D-FE2F-03721B999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00A8FAD-0462-4BA1-A869-B473103947BA}" type="datetimeFigureOut">
              <a:rPr lang="en-GB" smtClean="0"/>
              <a:t>07/10/2025</a:t>
            </a:fld>
            <a:endParaRPr lang="en-GB"/>
          </a:p>
        </p:txBody>
      </p:sp>
      <p:sp>
        <p:nvSpPr>
          <p:cNvPr id="5" name="Footer Placeholder 4">
            <a:extLst>
              <a:ext uri="{FF2B5EF4-FFF2-40B4-BE49-F238E27FC236}">
                <a16:creationId xmlns:a16="http://schemas.microsoft.com/office/drawing/2014/main" id="{9D4A2984-CEEB-5676-9047-08AE183838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29B13830-DFF5-733A-9D68-F5F5841631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4BD3A27-FA68-4417-BA57-1748398F936D}" type="slidenum">
              <a:rPr lang="en-GB" smtClean="0"/>
              <a:t>‹#›</a:t>
            </a:fld>
            <a:endParaRPr lang="en-GB"/>
          </a:p>
        </p:txBody>
      </p:sp>
    </p:spTree>
    <p:extLst>
      <p:ext uri="{BB962C8B-B14F-4D97-AF65-F5344CB8AC3E}">
        <p14:creationId xmlns:p14="http://schemas.microsoft.com/office/powerpoint/2010/main" val="428216652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786CEE-27F7-48D6-9D99-99E01834DAA0}"/>
              </a:ext>
            </a:extLst>
          </p:cNvPr>
          <p:cNvSpPr txBox="1"/>
          <p:nvPr userDrawn="1"/>
        </p:nvSpPr>
        <p:spPr>
          <a:xfrm rot="10800000" flipV="1">
            <a:off x="11404230" y="6349263"/>
            <a:ext cx="529808" cy="307777"/>
          </a:xfrm>
          <a:prstGeom prst="rect">
            <a:avLst/>
          </a:prstGeom>
          <a:noFill/>
        </p:spPr>
        <p:txBody>
          <a:bodyPr wrap="square" rtlCol="0">
            <a:spAutoFit/>
          </a:bodyPr>
          <a:lstStyle/>
          <a:p>
            <a:pPr algn="ctr"/>
            <a:fld id="{260E2A6B-A809-4840-BF14-8648BC0BDF87}" type="slidenum">
              <a:rPr lang="id-ID" sz="1400" i="0" smtClean="0">
                <a:solidFill>
                  <a:schemeClr val="tx1">
                    <a:lumMod val="50000"/>
                    <a:lumOff val="50000"/>
                  </a:schemeClr>
                </a:solidFill>
                <a:latin typeface="+mj-lt"/>
                <a:ea typeface="Lato" panose="020F0502020204030203" pitchFamily="34" charset="0"/>
                <a:cs typeface="Segoe UI" panose="020B0502040204020203" pitchFamily="34" charset="0"/>
              </a:rPr>
              <a:pPr algn="ctr"/>
              <a:t>‹#›</a:t>
            </a:fld>
            <a:endParaRPr lang="id-ID" sz="3200" i="0" dirty="0">
              <a:solidFill>
                <a:schemeClr val="tx1">
                  <a:lumMod val="50000"/>
                  <a:lumOff val="50000"/>
                </a:schemeClr>
              </a:solidFill>
              <a:latin typeface="+mj-lt"/>
              <a:ea typeface="Lato" panose="020F0502020204030203" pitchFamily="34" charset="0"/>
              <a:cs typeface="Segoe UI" panose="020B0502040204020203" pitchFamily="34" charset="0"/>
            </a:endParaRPr>
          </a:p>
        </p:txBody>
      </p:sp>
      <p:sp>
        <p:nvSpPr>
          <p:cNvPr id="4" name="TextBox 3">
            <a:extLst>
              <a:ext uri="{FF2B5EF4-FFF2-40B4-BE49-F238E27FC236}">
                <a16:creationId xmlns:a16="http://schemas.microsoft.com/office/drawing/2014/main" id="{1E7592C9-DBCE-4DF3-B623-0D97167FCF39}"/>
              </a:ext>
            </a:extLst>
          </p:cNvPr>
          <p:cNvSpPr txBox="1"/>
          <p:nvPr userDrawn="1"/>
        </p:nvSpPr>
        <p:spPr>
          <a:xfrm>
            <a:off x="10781501" y="6349263"/>
            <a:ext cx="682687" cy="307777"/>
          </a:xfrm>
          <a:prstGeom prst="rect">
            <a:avLst/>
          </a:prstGeom>
          <a:noFill/>
        </p:spPr>
        <p:txBody>
          <a:bodyPr wrap="none" rtlCol="0">
            <a:spAutoFit/>
          </a:bodyPr>
          <a:lstStyle/>
          <a:p>
            <a:pPr algn="ctr"/>
            <a:r>
              <a:rPr lang="en-US" sz="1400" spc="300" dirty="0">
                <a:solidFill>
                  <a:schemeClr val="tx1">
                    <a:lumMod val="50000"/>
                    <a:lumOff val="50000"/>
                  </a:schemeClr>
                </a:solidFill>
                <a:latin typeface="+mj-lt"/>
                <a:ea typeface="Lato" panose="020F0502020204030203" pitchFamily="34" charset="0"/>
                <a:cs typeface="Segoe UI" panose="020B0502040204020203" pitchFamily="34" charset="0"/>
              </a:rPr>
              <a:t>Page</a:t>
            </a:r>
            <a:endParaRPr lang="id-ID" sz="1400" spc="300" dirty="0">
              <a:solidFill>
                <a:schemeClr val="tx1">
                  <a:lumMod val="50000"/>
                  <a:lumOff val="50000"/>
                </a:schemeClr>
              </a:solidFill>
              <a:latin typeface="+mj-lt"/>
              <a:ea typeface="Lato" panose="020F0502020204030203" pitchFamily="34" charset="0"/>
              <a:cs typeface="Segoe UI" panose="020B0502040204020203" pitchFamily="34" charset="0"/>
            </a:endParaRPr>
          </a:p>
        </p:txBody>
      </p:sp>
    </p:spTree>
    <p:extLst>
      <p:ext uri="{BB962C8B-B14F-4D97-AF65-F5344CB8AC3E}">
        <p14:creationId xmlns:p14="http://schemas.microsoft.com/office/powerpoint/2010/main" val="653716259"/>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 id="2147483736" r:id="rId20"/>
    <p:sldLayoutId id="2147483737" r:id="rId21"/>
    <p:sldLayoutId id="2147483738" r:id="rId22"/>
    <p:sldLayoutId id="2147483739" r:id="rId23"/>
    <p:sldLayoutId id="2147483740" r:id="rId24"/>
    <p:sldLayoutId id="2147483741" r:id="rId25"/>
    <p:sldLayoutId id="2147483742" r:id="rId26"/>
    <p:sldLayoutId id="2147483743" r:id="rId27"/>
    <p:sldLayoutId id="2147483744" r:id="rId28"/>
    <p:sldLayoutId id="2147483745" r:id="rId29"/>
    <p:sldLayoutId id="2147483746" r:id="rId30"/>
    <p:sldLayoutId id="2147483747" r:id="rId31"/>
    <p:sldLayoutId id="2147483748" r:id="rId32"/>
    <p:sldLayoutId id="2147483749" r:id="rId33"/>
    <p:sldLayoutId id="2147483750" r:id="rId34"/>
    <p:sldLayoutId id="2147483751" r:id="rId35"/>
    <p:sldLayoutId id="2147483752" r:id="rId36"/>
    <p:sldLayoutId id="2147483753" r:id="rId37"/>
    <p:sldLayoutId id="2147483754" r:id="rId3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786CEE-27F7-48D6-9D99-99E01834DAA0}"/>
              </a:ext>
            </a:extLst>
          </p:cNvPr>
          <p:cNvSpPr txBox="1"/>
          <p:nvPr userDrawn="1"/>
        </p:nvSpPr>
        <p:spPr>
          <a:xfrm rot="10800000" flipV="1">
            <a:off x="11404230" y="6349263"/>
            <a:ext cx="529808" cy="307777"/>
          </a:xfrm>
          <a:prstGeom prst="rect">
            <a:avLst/>
          </a:prstGeom>
          <a:noFill/>
        </p:spPr>
        <p:txBody>
          <a:bodyPr wrap="square" rtlCol="0">
            <a:spAutoFit/>
          </a:bodyPr>
          <a:lstStyle/>
          <a:p>
            <a:pPr algn="ctr"/>
            <a:fld id="{260E2A6B-A809-4840-BF14-8648BC0BDF87}" type="slidenum">
              <a:rPr lang="id-ID" sz="1400" i="0" smtClean="0">
                <a:solidFill>
                  <a:schemeClr val="tx1">
                    <a:lumMod val="50000"/>
                    <a:lumOff val="50000"/>
                  </a:schemeClr>
                </a:solidFill>
                <a:latin typeface="+mj-lt"/>
                <a:ea typeface="Lato" panose="020F0502020204030203" pitchFamily="34" charset="0"/>
                <a:cs typeface="Segoe UI" panose="020B0502040204020203" pitchFamily="34" charset="0"/>
              </a:rPr>
              <a:pPr algn="ctr"/>
              <a:t>‹#›</a:t>
            </a:fld>
            <a:endParaRPr lang="id-ID" sz="3200" i="0">
              <a:solidFill>
                <a:schemeClr val="tx1">
                  <a:lumMod val="50000"/>
                  <a:lumOff val="50000"/>
                </a:schemeClr>
              </a:solidFill>
              <a:latin typeface="+mj-lt"/>
              <a:ea typeface="Lato" panose="020F0502020204030203" pitchFamily="34" charset="0"/>
              <a:cs typeface="Segoe UI" panose="020B0502040204020203" pitchFamily="34" charset="0"/>
            </a:endParaRPr>
          </a:p>
        </p:txBody>
      </p:sp>
      <p:sp>
        <p:nvSpPr>
          <p:cNvPr id="4" name="TextBox 3">
            <a:extLst>
              <a:ext uri="{FF2B5EF4-FFF2-40B4-BE49-F238E27FC236}">
                <a16:creationId xmlns:a16="http://schemas.microsoft.com/office/drawing/2014/main" id="{1E7592C9-DBCE-4DF3-B623-0D97167FCF39}"/>
              </a:ext>
            </a:extLst>
          </p:cNvPr>
          <p:cNvSpPr txBox="1"/>
          <p:nvPr userDrawn="1"/>
        </p:nvSpPr>
        <p:spPr>
          <a:xfrm>
            <a:off x="10781501" y="6349263"/>
            <a:ext cx="682687" cy="307777"/>
          </a:xfrm>
          <a:prstGeom prst="rect">
            <a:avLst/>
          </a:prstGeom>
          <a:noFill/>
        </p:spPr>
        <p:txBody>
          <a:bodyPr wrap="none" rtlCol="0">
            <a:spAutoFit/>
          </a:bodyPr>
          <a:lstStyle/>
          <a:p>
            <a:pPr algn="ctr"/>
            <a:r>
              <a:rPr lang="en-US" sz="1400" spc="300">
                <a:solidFill>
                  <a:schemeClr val="tx1">
                    <a:lumMod val="50000"/>
                    <a:lumOff val="50000"/>
                  </a:schemeClr>
                </a:solidFill>
                <a:latin typeface="+mj-lt"/>
                <a:ea typeface="Lato" panose="020F0502020204030203" pitchFamily="34" charset="0"/>
                <a:cs typeface="Segoe UI" panose="020B0502040204020203" pitchFamily="34" charset="0"/>
              </a:rPr>
              <a:t>Page</a:t>
            </a:r>
            <a:endParaRPr lang="id-ID" sz="1400" spc="300">
              <a:solidFill>
                <a:schemeClr val="tx1">
                  <a:lumMod val="50000"/>
                  <a:lumOff val="50000"/>
                </a:schemeClr>
              </a:solidFill>
              <a:latin typeface="+mj-lt"/>
              <a:ea typeface="Lato" panose="020F0502020204030203" pitchFamily="34" charset="0"/>
              <a:cs typeface="Segoe UI" panose="020B0502040204020203" pitchFamily="34" charset="0"/>
            </a:endParaRPr>
          </a:p>
        </p:txBody>
      </p:sp>
    </p:spTree>
    <p:extLst>
      <p:ext uri="{BB962C8B-B14F-4D97-AF65-F5344CB8AC3E}">
        <p14:creationId xmlns:p14="http://schemas.microsoft.com/office/powerpoint/2010/main" val="1740096814"/>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809" r:id="rId14"/>
    <p:sldLayoutId id="2147483810" r:id="rId15"/>
    <p:sldLayoutId id="2147483811" r:id="rId16"/>
    <p:sldLayoutId id="2147483812" r:id="rId17"/>
    <p:sldLayoutId id="2147483813" r:id="rId18"/>
    <p:sldLayoutId id="2147483814" r:id="rId19"/>
    <p:sldLayoutId id="2147483815" r:id="rId20"/>
    <p:sldLayoutId id="2147483816" r:id="rId21"/>
    <p:sldLayoutId id="2147483817" r:id="rId22"/>
    <p:sldLayoutId id="2147483818" r:id="rId23"/>
    <p:sldLayoutId id="2147483819" r:id="rId24"/>
    <p:sldLayoutId id="2147483820" r:id="rId25"/>
    <p:sldLayoutId id="2147483821" r:id="rId26"/>
    <p:sldLayoutId id="2147483822" r:id="rId27"/>
    <p:sldLayoutId id="2147483823" r:id="rId28"/>
    <p:sldLayoutId id="2147483824" r:id="rId29"/>
    <p:sldLayoutId id="2147483825" r:id="rId30"/>
    <p:sldLayoutId id="2147483826" r:id="rId31"/>
    <p:sldLayoutId id="2147483827" r:id="rId32"/>
    <p:sldLayoutId id="2147483828" r:id="rId33"/>
    <p:sldLayoutId id="2147483829" r:id="rId34"/>
    <p:sldLayoutId id="2147483830" r:id="rId35"/>
    <p:sldLayoutId id="2147483831" r:id="rId36"/>
    <p:sldLayoutId id="2147483832" r:id="rId37"/>
    <p:sldLayoutId id="2147483834" r:id="rId3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az.hartnell@vucaleadership.co.uk" TargetMode="External"/><Relationship Id="rId2" Type="http://schemas.openxmlformats.org/officeDocument/2006/relationships/notesSlide" Target="../notesSlides/notesSlide1.xml"/><Relationship Id="rId1" Type="http://schemas.openxmlformats.org/officeDocument/2006/relationships/slideLayout" Target="../slideLayouts/slideLayout5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37.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32.xml"/><Relationship Id="rId6" Type="http://schemas.openxmlformats.org/officeDocument/2006/relationships/image" Target="../media/image1.png"/><Relationship Id="rId5" Type="http://schemas.openxmlformats.org/officeDocument/2006/relationships/image" Target="../media/image13.sv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32.xml"/><Relationship Id="rId6" Type="http://schemas.openxmlformats.org/officeDocument/2006/relationships/image" Target="../media/image1.png"/><Relationship Id="rId5" Type="http://schemas.openxmlformats.org/officeDocument/2006/relationships/image" Target="../media/image13.sv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3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3.sv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4.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1.jpeg"/><Relationship Id="rId7"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32.xml"/><Relationship Id="rId6" Type="http://schemas.openxmlformats.org/officeDocument/2006/relationships/image" Target="../media/image1.png"/><Relationship Id="rId5" Type="http://schemas.openxmlformats.org/officeDocument/2006/relationships/image" Target="../media/image13.sv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55.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1.jpeg"/><Relationship Id="rId7" Type="http://schemas.openxmlformats.org/officeDocument/2006/relationships/image" Target="../media/image17.svg"/><Relationship Id="rId2" Type="http://schemas.openxmlformats.org/officeDocument/2006/relationships/notesSlide" Target="../notesSlides/notesSlide25.xml"/><Relationship Id="rId1" Type="http://schemas.openxmlformats.org/officeDocument/2006/relationships/slideLayout" Target="../slideLayouts/slideLayout32.xml"/><Relationship Id="rId6" Type="http://schemas.openxmlformats.org/officeDocument/2006/relationships/image" Target="../media/image16.png"/><Relationship Id="rId5" Type="http://schemas.openxmlformats.org/officeDocument/2006/relationships/image" Target="../media/image13.svg"/><Relationship Id="rId10" Type="http://schemas.openxmlformats.org/officeDocument/2006/relationships/image" Target="../media/image15.svg"/><Relationship Id="rId4" Type="http://schemas.openxmlformats.org/officeDocument/2006/relationships/image" Target="../media/image12.pn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hyperlink" Target="mailto:baz.hartnell@vucaleadership.co.uk" TargetMode="Externa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1.jpeg"/><Relationship Id="rId7" Type="http://schemas.openxmlformats.org/officeDocument/2006/relationships/image" Target="../media/image15.svg"/><Relationship Id="rId2" Type="http://schemas.openxmlformats.org/officeDocument/2006/relationships/notesSlide" Target="../notesSlides/notesSlide6.xml"/><Relationship Id="rId1" Type="http://schemas.openxmlformats.org/officeDocument/2006/relationships/slideLayout" Target="../slideLayouts/slideLayout32.xml"/><Relationship Id="rId6" Type="http://schemas.openxmlformats.org/officeDocument/2006/relationships/image" Target="../media/image14.png"/><Relationship Id="rId5" Type="http://schemas.openxmlformats.org/officeDocument/2006/relationships/image" Target="../media/image13.svg"/><Relationship Id="rId10" Type="http://schemas.openxmlformats.org/officeDocument/2006/relationships/image" Target="../media/image17.svg"/><Relationship Id="rId4" Type="http://schemas.openxmlformats.org/officeDocument/2006/relationships/image" Target="../media/image12.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1.jpeg"/><Relationship Id="rId7" Type="http://schemas.openxmlformats.org/officeDocument/2006/relationships/image" Target="../media/image15.svg"/><Relationship Id="rId2" Type="http://schemas.openxmlformats.org/officeDocument/2006/relationships/notesSlide" Target="../notesSlides/notesSlide8.xml"/><Relationship Id="rId1" Type="http://schemas.openxmlformats.org/officeDocument/2006/relationships/slideLayout" Target="../slideLayouts/slideLayout32.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81AC5EEA-93AA-4636-8C14-97B92FDA0BE4}"/>
              </a:ext>
            </a:extLst>
          </p:cNvPr>
          <p:cNvSpPr/>
          <p:nvPr/>
        </p:nvSpPr>
        <p:spPr>
          <a:xfrm>
            <a:off x="-1" y="3265193"/>
            <a:ext cx="12192000" cy="2989303"/>
          </a:xfrm>
          <a:prstGeom prst="rect">
            <a:avLst/>
          </a:prstGeom>
          <a:gradFill flip="none" rotWithShape="1">
            <a:gsLst>
              <a:gs pos="0">
                <a:schemeClr val="accent3">
                  <a:alpha val="85000"/>
                </a:schemeClr>
              </a:gs>
              <a:gs pos="82000">
                <a:schemeClr val="accent1">
                  <a:lumMod val="75000"/>
                  <a:alpha val="9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solidFill>
                <a:prstClr val="white"/>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73B97F53-B008-4311-9BD0-167941DC3B02}"/>
              </a:ext>
            </a:extLst>
          </p:cNvPr>
          <p:cNvSpPr/>
          <p:nvPr/>
        </p:nvSpPr>
        <p:spPr>
          <a:xfrm>
            <a:off x="-1" y="1092342"/>
            <a:ext cx="12192000" cy="1232325"/>
          </a:xfrm>
          <a:prstGeom prst="rect">
            <a:avLst/>
          </a:prstGeom>
        </p:spPr>
        <p:txBody>
          <a:bodyPr wrap="square">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white"/>
              </a:solidFill>
              <a:effectLst/>
              <a:uLnTx/>
              <a:uFillTx/>
              <a:latin typeface="Calibri Light" panose="020F0302020204030204"/>
              <a:ea typeface="+mn-ea"/>
              <a:cs typeface="Poppins SemiBold" panose="00000700000000000000" pitchFamily="2" charset="0"/>
            </a:endParaRP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5400" b="0" i="0" u="none" strike="noStrike" kern="1200" cap="none" spc="0" normalizeH="0" baseline="0" noProof="0" dirty="0">
                <a:ln>
                  <a:noFill/>
                </a:ln>
                <a:solidFill>
                  <a:prstClr val="white"/>
                </a:solidFill>
                <a:effectLst/>
                <a:uLnTx/>
                <a:uFillTx/>
                <a:latin typeface="Calibri Light" panose="020F0302020204030204"/>
                <a:ea typeface="+mn-ea"/>
                <a:cs typeface="Poppins Light" panose="00000400000000000000" pitchFamily="2" charset="0"/>
              </a:rPr>
              <a:t>“</a:t>
            </a:r>
            <a:endParaRPr kumimoji="0" lang="en-GB" sz="5400" b="0" i="0" u="none" strike="noStrike" kern="1200" cap="none" spc="0" normalizeH="0" baseline="0" noProof="0" dirty="0">
              <a:ln>
                <a:noFill/>
              </a:ln>
              <a:solidFill>
                <a:srgbClr val="002060"/>
              </a:solidFill>
              <a:effectLst/>
              <a:uLnTx/>
              <a:uFillTx/>
              <a:latin typeface="Calibri Light" panose="020F0302020204030204"/>
              <a:ea typeface="+mn-ea"/>
              <a:cs typeface="Poppins Light" panose="00000400000000000000" pitchFamily="2" charset="0"/>
            </a:endParaRPr>
          </a:p>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Calibri Light" panose="020F0302020204030204"/>
              <a:ea typeface="+mn-ea"/>
              <a:cs typeface="Poppins Light" panose="00000400000000000000" pitchFamily="2" charset="0"/>
            </a:endParaRPr>
          </a:p>
        </p:txBody>
      </p:sp>
      <p:sp>
        <p:nvSpPr>
          <p:cNvPr id="3" name="TextBox 2">
            <a:extLst>
              <a:ext uri="{FF2B5EF4-FFF2-40B4-BE49-F238E27FC236}">
                <a16:creationId xmlns:a16="http://schemas.microsoft.com/office/drawing/2014/main" id="{E5593EC4-6580-2B31-C915-849DEA12911C}"/>
              </a:ext>
            </a:extLst>
          </p:cNvPr>
          <p:cNvSpPr txBox="1"/>
          <p:nvPr/>
        </p:nvSpPr>
        <p:spPr>
          <a:xfrm>
            <a:off x="0" y="168733"/>
            <a:ext cx="12192000" cy="597087"/>
          </a:xfrm>
          <a:prstGeom prst="rect">
            <a:avLst/>
          </a:prstGeom>
          <a:noFill/>
        </p:spPr>
        <p:txBody>
          <a:bodyPr wrap="square">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GB" sz="4000" b="1" i="0" dirty="0">
                <a:solidFill>
                  <a:srgbClr val="212B32"/>
                </a:solidFill>
                <a:effectLst/>
                <a:latin typeface="Frutiger W01"/>
              </a:rPr>
              <a:t>Systems Thinking And The Inner Game Of Leadership</a:t>
            </a:r>
            <a:endParaRPr kumimoji="0" lang="en-US" sz="4000" b="0" i="0" u="none" strike="noStrike" kern="1200" cap="none" spc="0" normalizeH="0" baseline="0" noProof="0" dirty="0">
              <a:ln>
                <a:noFill/>
              </a:ln>
              <a:solidFill>
                <a:srgbClr val="002060"/>
              </a:solidFill>
              <a:effectLst/>
              <a:uLnTx/>
              <a:uFillTx/>
              <a:latin typeface="Calibri" panose="020F0502020204030204"/>
              <a:ea typeface="+mn-ea"/>
              <a:cs typeface="Poppins SemiBold" panose="00000700000000000000" pitchFamily="2" charset="0"/>
            </a:endParaRPr>
          </a:p>
        </p:txBody>
      </p:sp>
      <p:sp>
        <p:nvSpPr>
          <p:cNvPr id="4" name="TextBox 3">
            <a:extLst>
              <a:ext uri="{FF2B5EF4-FFF2-40B4-BE49-F238E27FC236}">
                <a16:creationId xmlns:a16="http://schemas.microsoft.com/office/drawing/2014/main" id="{83B9E4E0-D0B5-3826-5BD2-EE8A803E8F03}"/>
              </a:ext>
            </a:extLst>
          </p:cNvPr>
          <p:cNvSpPr txBox="1"/>
          <p:nvPr/>
        </p:nvSpPr>
        <p:spPr>
          <a:xfrm>
            <a:off x="0" y="900911"/>
            <a:ext cx="4904509" cy="2308324"/>
          </a:xfrm>
          <a:prstGeom prst="rect">
            <a:avLst/>
          </a:prstGeom>
          <a:noFill/>
        </p:spPr>
        <p:txBody>
          <a:bodyPr wrap="square">
            <a:spAutoFit/>
          </a:bodyPr>
          <a:lstStyle/>
          <a:p>
            <a:pPr algn="ctr"/>
            <a:r>
              <a:rPr lang="en-GB" sz="2400" i="1"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“Vision without systems thinking </a:t>
            </a:r>
          </a:p>
          <a:p>
            <a:pPr algn="ctr"/>
            <a:r>
              <a:rPr lang="en-GB" sz="2400" i="1"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ends up painting lovely pictures of </a:t>
            </a:r>
          </a:p>
          <a:p>
            <a:pPr algn="ctr"/>
            <a:r>
              <a:rPr lang="en-GB" sz="2400" i="1"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the future </a:t>
            </a:r>
            <a:r>
              <a:rPr lang="en-GB" sz="2400" b="1" i="1"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with no deep understanding of the forces that must be mastered </a:t>
            </a:r>
          </a:p>
          <a:p>
            <a:pPr algn="ctr"/>
            <a:r>
              <a:rPr lang="en-GB" sz="2400" i="1"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to move from here to there”. </a:t>
            </a:r>
          </a:p>
          <a:p>
            <a:pPr algn="r"/>
            <a:r>
              <a:rPr lang="en-GB" sz="24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 Peter Senge</a:t>
            </a:r>
          </a:p>
        </p:txBody>
      </p:sp>
      <p:sp>
        <p:nvSpPr>
          <p:cNvPr id="6" name="TextBox 5">
            <a:extLst>
              <a:ext uri="{FF2B5EF4-FFF2-40B4-BE49-F238E27FC236}">
                <a16:creationId xmlns:a16="http://schemas.microsoft.com/office/drawing/2014/main" id="{4C845794-B4ED-A039-3727-B72653DFBB71}"/>
              </a:ext>
            </a:extLst>
          </p:cNvPr>
          <p:cNvSpPr txBox="1"/>
          <p:nvPr/>
        </p:nvSpPr>
        <p:spPr>
          <a:xfrm>
            <a:off x="5925788" y="956869"/>
            <a:ext cx="6097978" cy="2308324"/>
          </a:xfrm>
          <a:prstGeom prst="rect">
            <a:avLst/>
          </a:prstGeom>
          <a:noFill/>
        </p:spPr>
        <p:txBody>
          <a:bodyPr wrap="square">
            <a:spAutoFit/>
          </a:bodyPr>
          <a:lstStyle/>
          <a:p>
            <a:pPr algn="ctr"/>
            <a:r>
              <a:rPr lang="en-GB" sz="2400" i="1"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a:t>
            </a:r>
            <a:r>
              <a:rPr lang="en-GB" sz="2400" b="1" i="1"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We can't impose our will on a system</a:t>
            </a:r>
            <a:r>
              <a:rPr lang="en-GB" sz="2400" i="1"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 We can listen to what the system tells us and discover how its properties and our values can work together to bring forth something much better than could ever be produced by our will alone”.</a:t>
            </a:r>
          </a:p>
          <a:p>
            <a:pPr algn="r"/>
            <a:r>
              <a:rPr lang="en-GB" sz="24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 Donella H. Meadows</a:t>
            </a:r>
          </a:p>
        </p:txBody>
      </p:sp>
      <p:sp>
        <p:nvSpPr>
          <p:cNvPr id="8" name="TextBox 7">
            <a:extLst>
              <a:ext uri="{FF2B5EF4-FFF2-40B4-BE49-F238E27FC236}">
                <a16:creationId xmlns:a16="http://schemas.microsoft.com/office/drawing/2014/main" id="{6AE484A0-1A94-7469-48CF-D2F5B637BAF0}"/>
              </a:ext>
            </a:extLst>
          </p:cNvPr>
          <p:cNvSpPr txBox="1"/>
          <p:nvPr/>
        </p:nvSpPr>
        <p:spPr>
          <a:xfrm>
            <a:off x="-1" y="3356061"/>
            <a:ext cx="6614556" cy="267765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white"/>
                </a:solidFill>
                <a:effectLst/>
                <a:uLnTx/>
                <a:uFillTx/>
                <a:latin typeface="Calibri Light" panose="020F0302020204030204"/>
                <a:ea typeface="+mn-ea"/>
                <a:cs typeface="Segoe UI Light" panose="020B0502040204020203" pitchFamily="34" charset="0"/>
              </a:rPr>
              <a:t>“Most people are doing a second job no one is paying them for...Most people are spending time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white"/>
                </a:solidFill>
                <a:effectLst/>
                <a:uLnTx/>
                <a:uFillTx/>
                <a:latin typeface="Calibri Light" panose="020F0302020204030204"/>
                <a:ea typeface="+mn-ea"/>
                <a:cs typeface="Segoe UI Light" panose="020B0502040204020203" pitchFamily="34" charset="0"/>
              </a:rPr>
              <a:t>and energy covering up their weaknesses, managing other people’s impressions of them, showing themselves to their best advantage, playing politics, hiding their inadequacies, hiding their uncertainties, hiding their limitations”.           </a:t>
            </a:r>
            <a:r>
              <a:rPr kumimoji="0" lang="en-US" sz="2400" b="0" i="0" u="none" strike="noStrike" kern="1200" cap="none" spc="0" normalizeH="0" baseline="0" noProof="0" dirty="0">
                <a:ln>
                  <a:noFill/>
                </a:ln>
                <a:solidFill>
                  <a:prstClr val="white"/>
                </a:solidFill>
                <a:effectLst/>
                <a:uLnTx/>
                <a:uFillTx/>
                <a:latin typeface="Calibri Light" panose="020F0302020204030204"/>
                <a:ea typeface="+mn-ea"/>
                <a:cs typeface="Segoe UI Light" panose="020B0502040204020203" pitchFamily="34" charset="0"/>
              </a:rPr>
              <a:t>- Prof. Robert Kegan</a:t>
            </a:r>
          </a:p>
        </p:txBody>
      </p:sp>
      <p:sp>
        <p:nvSpPr>
          <p:cNvPr id="10" name="TextBox 9">
            <a:extLst>
              <a:ext uri="{FF2B5EF4-FFF2-40B4-BE49-F238E27FC236}">
                <a16:creationId xmlns:a16="http://schemas.microsoft.com/office/drawing/2014/main" id="{73290A8B-9500-9637-3788-09457D2F41DF}"/>
              </a:ext>
            </a:extLst>
          </p:cNvPr>
          <p:cNvSpPr txBox="1"/>
          <p:nvPr/>
        </p:nvSpPr>
        <p:spPr>
          <a:xfrm>
            <a:off x="7255823" y="3777473"/>
            <a:ext cx="4635334" cy="193899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white"/>
                </a:solidFill>
                <a:effectLst/>
                <a:uLnTx/>
                <a:uFillTx/>
                <a:latin typeface="Calibri Light" panose="020F0302020204030204"/>
                <a:ea typeface="Verdana" panose="020B0604030504040204" pitchFamily="34" charset="0"/>
                <a:cs typeface="Verdana" panose="020B0604030504040204" pitchFamily="34" charset="0"/>
              </a:rPr>
              <a:t>“It is amazing how often you come across teams with an average IQ of over 120, but the team functions with a collective IQ of about </a:t>
            </a:r>
            <a:r>
              <a:rPr kumimoji="0" lang="en-US" sz="2400" b="0" i="1" u="none" strike="noStrike" kern="1200" cap="none" spc="0" normalizeH="0" baseline="0" noProof="0">
                <a:ln>
                  <a:noFill/>
                </a:ln>
                <a:solidFill>
                  <a:prstClr val="white"/>
                </a:solidFill>
                <a:effectLst/>
                <a:uLnTx/>
                <a:uFillTx/>
                <a:latin typeface="Calibri Light" panose="020F0302020204030204"/>
                <a:ea typeface="Verdana" panose="020B0604030504040204" pitchFamily="34" charset="0"/>
                <a:cs typeface="Verdana" panose="020B0604030504040204" pitchFamily="34" charset="0"/>
              </a:rPr>
              <a:t>60”.</a:t>
            </a:r>
            <a:endParaRPr kumimoji="0" lang="en-US" sz="2400" b="0" i="1" u="none" strike="noStrike" kern="1200" cap="none" spc="0" normalizeH="0" baseline="0" noProof="0" dirty="0">
              <a:ln>
                <a:noFill/>
              </a:ln>
              <a:solidFill>
                <a:prstClr val="white"/>
              </a:solidFill>
              <a:effectLst/>
              <a:uLnTx/>
              <a:uFillTx/>
              <a:latin typeface="Calibri Light" panose="020F0302020204030204"/>
              <a:ea typeface="Verdana" panose="020B0604030504040204" pitchFamily="34" charset="0"/>
              <a:cs typeface="Verdana" panose="020B060403050404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Light" panose="020F0302020204030204"/>
                <a:ea typeface="Verdana" panose="020B0604030504040204" pitchFamily="34" charset="0"/>
                <a:cs typeface="Verdana" panose="020B0604030504040204" pitchFamily="34" charset="0"/>
              </a:rPr>
              <a:t>- Peter Senge</a:t>
            </a:r>
          </a:p>
        </p:txBody>
      </p:sp>
      <p:sp>
        <p:nvSpPr>
          <p:cNvPr id="12" name="TextBox 11">
            <a:extLst>
              <a:ext uri="{FF2B5EF4-FFF2-40B4-BE49-F238E27FC236}">
                <a16:creationId xmlns:a16="http://schemas.microsoft.com/office/drawing/2014/main" id="{BFC172EB-741A-0A38-E95F-8F31AF6F5D0D}"/>
              </a:ext>
            </a:extLst>
          </p:cNvPr>
          <p:cNvSpPr txBox="1"/>
          <p:nvPr/>
        </p:nvSpPr>
        <p:spPr>
          <a:xfrm>
            <a:off x="-1" y="6345364"/>
            <a:ext cx="12192000" cy="523220"/>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chemeClr val="bg1"/>
                </a:solidFill>
                <a:effectLst/>
                <a:uLnTx/>
                <a:uFillTx/>
                <a:latin typeface="Calibri Light" panose="020F0302020204030204"/>
                <a:ea typeface="+mn-ea"/>
                <a:cs typeface="+mn-cs"/>
                <a:hlinkClick r:id="rId3">
                  <a:extLst>
                    <a:ext uri="{A12FA001-AC4F-418D-AE19-62706E023703}">
                      <ahyp:hlinkClr xmlns:ahyp="http://schemas.microsoft.com/office/drawing/2018/hyperlinkcolor" val="tx"/>
                    </a:ext>
                  </a:extLst>
                </a:hlinkClick>
              </a:rPr>
              <a:t>            </a:t>
            </a:r>
            <a:r>
              <a:rPr kumimoji="0" lang="en-GB" sz="2800" b="0" i="0" u="none" strike="noStrike" kern="1200" cap="none" spc="0" normalizeH="0" baseline="0" noProof="0" dirty="0">
                <a:ln>
                  <a:noFill/>
                </a:ln>
                <a:solidFill>
                  <a:srgbClr val="002060"/>
                </a:solidFill>
                <a:effectLst/>
                <a:uLnTx/>
                <a:uFillTx/>
                <a:latin typeface="Calibri Light" panose="020F0302020204030204"/>
                <a:ea typeface="+mn-ea"/>
                <a:cs typeface="+mn-cs"/>
                <a:hlinkClick r:id="rId3">
                  <a:extLst>
                    <a:ext uri="{A12FA001-AC4F-418D-AE19-62706E023703}">
                      <ahyp:hlinkClr xmlns:ahyp="http://schemas.microsoft.com/office/drawing/2018/hyperlinkcolor" val="tx"/>
                    </a:ext>
                  </a:extLst>
                </a:hlinkClick>
              </a:rPr>
              <a:t>baz.hartnell@vucaleadership.co.uk</a:t>
            </a:r>
            <a:r>
              <a:rPr kumimoji="0" lang="en-GB" sz="2800" b="0" i="0" u="none" strike="noStrike" kern="1200" cap="none" spc="0" normalizeH="0" baseline="0" noProof="0" dirty="0">
                <a:ln>
                  <a:noFill/>
                </a:ln>
                <a:solidFill>
                  <a:srgbClr val="002060"/>
                </a:solidFill>
                <a:effectLst/>
                <a:uLnTx/>
                <a:uFillTx/>
                <a:latin typeface="Calibri Light" panose="020F0302020204030204"/>
                <a:ea typeface="+mn-ea"/>
                <a:cs typeface="+mn-cs"/>
              </a:rPr>
              <a:t>              www.vucaleadership.co.uk</a:t>
            </a:r>
            <a:endParaRPr kumimoji="0" lang="id-ID" sz="2800" b="0" i="0" u="none" strike="noStrike" kern="1200" cap="none" spc="0" normalizeH="0" baseline="0" noProof="0" dirty="0">
              <a:ln>
                <a:noFill/>
              </a:ln>
              <a:solidFill>
                <a:srgbClr val="00206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887648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55F2F-976F-C426-43C6-7D7F3EDA5018}"/>
            </a:ext>
          </a:extLst>
        </p:cNvPr>
        <p:cNvGrpSpPr/>
        <p:nvPr/>
      </p:nvGrpSpPr>
      <p:grpSpPr>
        <a:xfrm>
          <a:off x="0" y="0"/>
          <a:ext cx="0" cy="0"/>
          <a:chOff x="0" y="0"/>
          <a:chExt cx="0" cy="0"/>
        </a:xfrm>
      </p:grpSpPr>
      <p:pic>
        <p:nvPicPr>
          <p:cNvPr id="40" name="Picture Placeholder 39">
            <a:extLst>
              <a:ext uri="{FF2B5EF4-FFF2-40B4-BE49-F238E27FC236}">
                <a16:creationId xmlns:a16="http://schemas.microsoft.com/office/drawing/2014/main" id="{EDA2DB78-DC15-4355-24E4-83083D5B2025}"/>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p:blipFill>
        <p:spPr>
          <a:xfrm>
            <a:off x="5346158" y="-15766"/>
            <a:ext cx="6738738" cy="6863611"/>
          </a:xfrm>
        </p:spPr>
      </p:pic>
      <p:sp>
        <p:nvSpPr>
          <p:cNvPr id="37" name="Freeform: Shape 36">
            <a:extLst>
              <a:ext uri="{FF2B5EF4-FFF2-40B4-BE49-F238E27FC236}">
                <a16:creationId xmlns:a16="http://schemas.microsoft.com/office/drawing/2014/main" id="{C9F00A3E-717A-3026-BF40-9BC7DC9B9A2C}"/>
              </a:ext>
            </a:extLst>
          </p:cNvPr>
          <p:cNvSpPr/>
          <p:nvPr/>
        </p:nvSpPr>
        <p:spPr>
          <a:xfrm>
            <a:off x="0" y="0"/>
            <a:ext cx="8003047" cy="6873765"/>
          </a:xfrm>
          <a:custGeom>
            <a:avLst/>
            <a:gdLst>
              <a:gd name="connsiteX0" fmla="*/ 0 w 8003047"/>
              <a:gd name="connsiteY0" fmla="*/ 0 h 6873765"/>
              <a:gd name="connsiteX1" fmla="*/ 8003047 w 8003047"/>
              <a:gd name="connsiteY1" fmla="*/ 0 h 6873765"/>
              <a:gd name="connsiteX2" fmla="*/ 5685517 w 8003047"/>
              <a:gd name="connsiteY2" fmla="*/ 6873765 h 6873765"/>
              <a:gd name="connsiteX3" fmla="*/ 0 w 8003047"/>
              <a:gd name="connsiteY3" fmla="*/ 6873765 h 6873765"/>
            </a:gdLst>
            <a:ahLst/>
            <a:cxnLst>
              <a:cxn ang="0">
                <a:pos x="connsiteX0" y="connsiteY0"/>
              </a:cxn>
              <a:cxn ang="0">
                <a:pos x="connsiteX1" y="connsiteY1"/>
              </a:cxn>
              <a:cxn ang="0">
                <a:pos x="connsiteX2" y="connsiteY2"/>
              </a:cxn>
              <a:cxn ang="0">
                <a:pos x="connsiteX3" y="connsiteY3"/>
              </a:cxn>
            </a:cxnLst>
            <a:rect l="l" t="t" r="r" b="b"/>
            <a:pathLst>
              <a:path w="8003047" h="6873765">
                <a:moveTo>
                  <a:pt x="0" y="0"/>
                </a:moveTo>
                <a:lnTo>
                  <a:pt x="8003047" y="0"/>
                </a:lnTo>
                <a:lnTo>
                  <a:pt x="5685517" y="6873765"/>
                </a:lnTo>
                <a:lnTo>
                  <a:pt x="0" y="6873765"/>
                </a:lnTo>
                <a:close/>
              </a:path>
            </a:pathLst>
          </a:custGeom>
          <a:gradFill>
            <a:gsLst>
              <a:gs pos="0">
                <a:schemeClr val="accent3"/>
              </a:gs>
              <a:gs pos="82000">
                <a:schemeClr val="accent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46489177-EA42-3F47-5810-F91A813B3867}"/>
              </a:ext>
            </a:extLst>
          </p:cNvPr>
          <p:cNvSpPr/>
          <p:nvPr/>
        </p:nvSpPr>
        <p:spPr>
          <a:xfrm>
            <a:off x="107104" y="843939"/>
            <a:ext cx="6738738" cy="1569660"/>
          </a:xfrm>
          <a:prstGeom prst="rect">
            <a:avLst/>
          </a:prstGeom>
        </p:spPr>
        <p:txBody>
          <a:bodyPr wrap="square">
            <a:spAutoFit/>
          </a:bodyPr>
          <a:lstStyle/>
          <a:p>
            <a:pPr lvl="0" algn="ctr">
              <a:defRPr/>
            </a:pPr>
            <a:r>
              <a:rPr kumimoji="0" lang="en-US" sz="2400" b="0" i="1" u="none" strike="noStrike" kern="1200" cap="none" spc="0" normalizeH="0" baseline="0" noProof="0" dirty="0">
                <a:ln>
                  <a:noFill/>
                </a:ln>
                <a:solidFill>
                  <a:schemeClr val="bg1"/>
                </a:solidFill>
                <a:effectLst/>
                <a:uLnTx/>
                <a:uFillTx/>
                <a:latin typeface="+mj-lt"/>
                <a:ea typeface="Verdana" panose="020B0604030504040204" pitchFamily="34" charset="0"/>
                <a:cs typeface="Verdana" panose="020B0604030504040204" pitchFamily="34" charset="0"/>
              </a:rPr>
              <a:t>“</a:t>
            </a:r>
            <a:r>
              <a:rPr lang="en-GB" sz="2400" i="1" dirty="0">
                <a:solidFill>
                  <a:schemeClr val="bg1"/>
                </a:solidFill>
                <a:latin typeface="+mj-lt"/>
              </a:rPr>
              <a:t>Systems thinking means the ability to see </a:t>
            </a:r>
          </a:p>
          <a:p>
            <a:pPr lvl="0" algn="ctr">
              <a:defRPr/>
            </a:pPr>
            <a:r>
              <a:rPr lang="en-GB" sz="2400" i="1" dirty="0">
                <a:solidFill>
                  <a:schemeClr val="bg1"/>
                </a:solidFill>
                <a:latin typeface="+mj-lt"/>
              </a:rPr>
              <a:t>the </a:t>
            </a:r>
            <a:r>
              <a:rPr lang="en-GB" sz="2400" b="1" i="1" dirty="0">
                <a:solidFill>
                  <a:schemeClr val="bg1"/>
                </a:solidFill>
                <a:latin typeface="+mj-lt"/>
              </a:rPr>
              <a:t>synergy of the whole </a:t>
            </a:r>
            <a:r>
              <a:rPr lang="en-GB" sz="2400" i="1" dirty="0">
                <a:solidFill>
                  <a:schemeClr val="bg1"/>
                </a:solidFill>
                <a:latin typeface="+mj-lt"/>
              </a:rPr>
              <a:t>rather than just a separate elements of a system and to learn to reinforce or change whole system patterns”. </a:t>
            </a:r>
            <a:r>
              <a:rPr lang="en-GB" sz="2400" dirty="0">
                <a:solidFill>
                  <a:schemeClr val="bg1"/>
                </a:solidFill>
                <a:latin typeface="+mj-lt"/>
              </a:rPr>
              <a:t>– Richard Daft </a:t>
            </a:r>
            <a:endParaRPr kumimoji="0" lang="en-US" sz="2400" b="0" u="none" strike="noStrike" kern="1200" cap="none" spc="0" normalizeH="0" baseline="0" noProof="0" dirty="0">
              <a:ln>
                <a:noFill/>
              </a:ln>
              <a:solidFill>
                <a:schemeClr val="bg1"/>
              </a:solidFill>
              <a:effectLst/>
              <a:uLnTx/>
              <a:uFillTx/>
              <a:latin typeface="+mj-lt"/>
              <a:ea typeface="Verdana" panose="020B0604030504040204" pitchFamily="34" charset="0"/>
              <a:cs typeface="Verdana" panose="020B0604030504040204" pitchFamily="34" charset="0"/>
            </a:endParaRPr>
          </a:p>
        </p:txBody>
      </p:sp>
      <p:sp>
        <p:nvSpPr>
          <p:cNvPr id="23" name="Rectangle 22">
            <a:extLst>
              <a:ext uri="{FF2B5EF4-FFF2-40B4-BE49-F238E27FC236}">
                <a16:creationId xmlns:a16="http://schemas.microsoft.com/office/drawing/2014/main" id="{6DC73C73-A6EC-1CF3-9F41-1EB4FB225A3D}"/>
              </a:ext>
            </a:extLst>
          </p:cNvPr>
          <p:cNvSpPr/>
          <p:nvPr/>
        </p:nvSpPr>
        <p:spPr>
          <a:xfrm>
            <a:off x="107104" y="93793"/>
            <a:ext cx="6085762" cy="773738"/>
          </a:xfrm>
          <a:prstGeom prst="rect">
            <a:avLst/>
          </a:prstGeom>
        </p:spPr>
        <p:txBody>
          <a:bodyPr wrap="square">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prstClr val="white"/>
                </a:solidFill>
                <a:effectLst/>
                <a:uLnTx/>
                <a:uFillTx/>
                <a:latin typeface="Calibri Light" panose="020F0302020204030204"/>
                <a:ea typeface="+mn-ea"/>
                <a:cs typeface="Poppins Light" panose="00000400000000000000" pitchFamily="2" charset="0"/>
              </a:rPr>
              <a:t>Syste</a:t>
            </a:r>
            <a:r>
              <a:rPr lang="en-US" sz="5400" b="1" dirty="0" err="1">
                <a:solidFill>
                  <a:prstClr val="white"/>
                </a:solidFill>
                <a:latin typeface="Calibri Light" panose="020F0302020204030204"/>
                <a:cs typeface="Poppins Light" panose="00000400000000000000" pitchFamily="2" charset="0"/>
              </a:rPr>
              <a:t>ms</a:t>
            </a:r>
            <a:r>
              <a:rPr lang="en-US" sz="5400" b="1" dirty="0">
                <a:solidFill>
                  <a:prstClr val="white"/>
                </a:solidFill>
                <a:latin typeface="Calibri Light" panose="020F0302020204030204"/>
                <a:cs typeface="Poppins Light" panose="00000400000000000000" pitchFamily="2" charset="0"/>
              </a:rPr>
              <a:t> Thinking</a:t>
            </a:r>
            <a:endParaRPr kumimoji="0" lang="en-US" sz="5400" b="1" i="0" u="none" strike="noStrike" kern="1200" cap="none" spc="0" normalizeH="0" baseline="0" noProof="0" dirty="0">
              <a:ln>
                <a:noFill/>
              </a:ln>
              <a:solidFill>
                <a:prstClr val="white"/>
              </a:solidFill>
              <a:effectLst/>
              <a:uLnTx/>
              <a:uFillTx/>
              <a:latin typeface="Calibri Light" panose="020F0302020204030204"/>
              <a:ea typeface="+mn-ea"/>
              <a:cs typeface="Poppins Light" panose="00000400000000000000" pitchFamily="2" charset="0"/>
            </a:endParaRPr>
          </a:p>
        </p:txBody>
      </p:sp>
      <p:sp>
        <p:nvSpPr>
          <p:cNvPr id="34" name="Freeform: Shape 33">
            <a:extLst>
              <a:ext uri="{FF2B5EF4-FFF2-40B4-BE49-F238E27FC236}">
                <a16:creationId xmlns:a16="http://schemas.microsoft.com/office/drawing/2014/main" id="{2DC14FE0-D71C-DC68-FCE6-6B13EB2B108D}"/>
              </a:ext>
            </a:extLst>
          </p:cNvPr>
          <p:cNvSpPr/>
          <p:nvPr/>
        </p:nvSpPr>
        <p:spPr>
          <a:xfrm>
            <a:off x="5680202" y="-7883"/>
            <a:ext cx="6511798" cy="6873765"/>
          </a:xfrm>
          <a:custGeom>
            <a:avLst/>
            <a:gdLst>
              <a:gd name="connsiteX0" fmla="*/ 2317530 w 6511798"/>
              <a:gd name="connsiteY0" fmla="*/ 0 h 6873765"/>
              <a:gd name="connsiteX1" fmla="*/ 3257281 w 6511798"/>
              <a:gd name="connsiteY1" fmla="*/ 0 h 6873765"/>
              <a:gd name="connsiteX2" fmla="*/ 5572047 w 6511798"/>
              <a:gd name="connsiteY2" fmla="*/ 0 h 6873765"/>
              <a:gd name="connsiteX3" fmla="*/ 6511798 w 6511798"/>
              <a:gd name="connsiteY3" fmla="*/ 0 h 6873765"/>
              <a:gd name="connsiteX4" fmla="*/ 6511798 w 6511798"/>
              <a:gd name="connsiteY4" fmla="*/ 6873765 h 6873765"/>
              <a:gd name="connsiteX5" fmla="*/ 5572047 w 6511798"/>
              <a:gd name="connsiteY5" fmla="*/ 6873765 h 6873765"/>
              <a:gd name="connsiteX6" fmla="*/ 939751 w 6511798"/>
              <a:gd name="connsiteY6" fmla="*/ 6873765 h 6873765"/>
              <a:gd name="connsiteX7" fmla="*/ 0 w 6511798"/>
              <a:gd name="connsiteY7" fmla="*/ 6873765 h 6873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1798" h="6873765">
                <a:moveTo>
                  <a:pt x="2317530" y="0"/>
                </a:moveTo>
                <a:lnTo>
                  <a:pt x="3257281" y="0"/>
                </a:lnTo>
                <a:lnTo>
                  <a:pt x="5572047" y="0"/>
                </a:lnTo>
                <a:lnTo>
                  <a:pt x="6511798" y="0"/>
                </a:lnTo>
                <a:lnTo>
                  <a:pt x="6511798" y="6873765"/>
                </a:lnTo>
                <a:lnTo>
                  <a:pt x="5572047" y="6873765"/>
                </a:lnTo>
                <a:lnTo>
                  <a:pt x="939751" y="6873765"/>
                </a:lnTo>
                <a:lnTo>
                  <a:pt x="0" y="6873765"/>
                </a:lnTo>
                <a:close/>
              </a:path>
            </a:pathLst>
          </a:custGeom>
          <a:gradFill flip="none" rotWithShape="1">
            <a:gsLst>
              <a:gs pos="0">
                <a:srgbClr val="161828">
                  <a:alpha val="40000"/>
                </a:srgbClr>
              </a:gs>
              <a:gs pos="100000">
                <a:srgbClr val="2E3252">
                  <a:alpha val="9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7DDE3C86-2BFF-02E2-FD45-F658D8588069}"/>
              </a:ext>
            </a:extLst>
          </p:cNvPr>
          <p:cNvSpPr/>
          <p:nvPr/>
        </p:nvSpPr>
        <p:spPr>
          <a:xfrm>
            <a:off x="-107104" y="3907683"/>
            <a:ext cx="5680202" cy="3046988"/>
          </a:xfrm>
          <a:prstGeom prst="rect">
            <a:avLst/>
          </a:prstGeom>
        </p:spPr>
        <p:txBody>
          <a:bodyPr wrap="square">
            <a:spAutoFit/>
          </a:bodyPr>
          <a:lstStyle/>
          <a:p>
            <a:pPr lvl="0" algn="ctr">
              <a:defRPr/>
            </a:pPr>
            <a:r>
              <a:rPr lang="en-GB" sz="2400" i="1" dirty="0">
                <a:solidFill>
                  <a:schemeClr val="bg1"/>
                </a:solidFill>
                <a:latin typeface="Calibri Light" panose="020F0302020204030204"/>
              </a:rPr>
              <a:t>“This may sound simple, but transformational change requires true transformational intent. Real, hold on to </a:t>
            </a:r>
          </a:p>
          <a:p>
            <a:pPr lvl="0" algn="ctr">
              <a:defRPr/>
            </a:pPr>
            <a:r>
              <a:rPr lang="en-GB" sz="2400" i="1" dirty="0">
                <a:solidFill>
                  <a:schemeClr val="bg1"/>
                </a:solidFill>
                <a:latin typeface="Calibri Light" panose="020F0302020204030204"/>
              </a:rPr>
              <a:t>your hats, reconfigurations of service offerings and entire business models, </a:t>
            </a:r>
            <a:r>
              <a:rPr lang="en-GB" sz="2400" b="1" i="1" dirty="0">
                <a:solidFill>
                  <a:schemeClr val="bg1"/>
                </a:solidFill>
                <a:latin typeface="Calibri Light" panose="020F0302020204030204"/>
              </a:rPr>
              <a:t>holding difficult conversations with stakeholders </a:t>
            </a:r>
          </a:p>
          <a:p>
            <a:pPr lvl="0" algn="ctr">
              <a:defRPr/>
            </a:pPr>
            <a:r>
              <a:rPr lang="en-GB" sz="2400" b="1" i="1" dirty="0">
                <a:solidFill>
                  <a:schemeClr val="bg1"/>
                </a:solidFill>
                <a:latin typeface="Calibri Light" panose="020F0302020204030204"/>
              </a:rPr>
              <a:t>and losing some along the way</a:t>
            </a:r>
            <a:r>
              <a:rPr lang="en-GB" sz="2400" i="1" dirty="0">
                <a:solidFill>
                  <a:schemeClr val="bg1"/>
                </a:solidFill>
                <a:latin typeface="Calibri Light" panose="020F0302020204030204"/>
              </a:rPr>
              <a:t>”.</a:t>
            </a:r>
          </a:p>
          <a:p>
            <a:pPr lvl="0" algn="r">
              <a:defRPr/>
            </a:pPr>
            <a:r>
              <a:rPr lang="en-GB" sz="2400" i="1" dirty="0">
                <a:solidFill>
                  <a:schemeClr val="bg1"/>
                </a:solidFill>
                <a:latin typeface="Calibri Light" panose="020F0302020204030204"/>
              </a:rPr>
              <a:t>- </a:t>
            </a:r>
            <a:r>
              <a:rPr lang="en-GB" sz="2400" dirty="0">
                <a:solidFill>
                  <a:schemeClr val="bg1"/>
                </a:solidFill>
                <a:latin typeface="Calibri Light" panose="020F0302020204030204"/>
              </a:rPr>
              <a:t>Kate Wolfenden</a:t>
            </a:r>
          </a:p>
        </p:txBody>
      </p:sp>
      <p:sp>
        <p:nvSpPr>
          <p:cNvPr id="3" name="TextBox 2">
            <a:extLst>
              <a:ext uri="{FF2B5EF4-FFF2-40B4-BE49-F238E27FC236}">
                <a16:creationId xmlns:a16="http://schemas.microsoft.com/office/drawing/2014/main" id="{5BA9A0E5-ADAD-2973-15FF-29B9F15BC038}"/>
              </a:ext>
            </a:extLst>
          </p:cNvPr>
          <p:cNvSpPr txBox="1"/>
          <p:nvPr/>
        </p:nvSpPr>
        <p:spPr>
          <a:xfrm>
            <a:off x="889204" y="2748246"/>
            <a:ext cx="4897642" cy="830997"/>
          </a:xfrm>
          <a:prstGeom prst="rect">
            <a:avLst/>
          </a:prstGeom>
          <a:noFill/>
        </p:spPr>
        <p:txBody>
          <a:bodyPr wrap="square" rtlCol="0">
            <a:spAutoFit/>
          </a:bodyPr>
          <a:lstStyle/>
          <a:p>
            <a:pPr algn="ctr"/>
            <a:r>
              <a:rPr lang="en-GB" sz="2400" i="1" dirty="0">
                <a:solidFill>
                  <a:schemeClr val="bg1"/>
                </a:solidFill>
                <a:latin typeface="+mj-lt"/>
              </a:rPr>
              <a:t>“No problem stays solved in a dynamic environment”.    </a:t>
            </a:r>
            <a:r>
              <a:rPr lang="en-GB" sz="2400" dirty="0">
                <a:solidFill>
                  <a:schemeClr val="bg1"/>
                </a:solidFill>
                <a:latin typeface="+mj-lt"/>
              </a:rPr>
              <a:t>- Russell </a:t>
            </a:r>
            <a:r>
              <a:rPr lang="en-GB" sz="2400" dirty="0" err="1">
                <a:solidFill>
                  <a:schemeClr val="bg1"/>
                </a:solidFill>
                <a:latin typeface="+mj-lt"/>
              </a:rPr>
              <a:t>Ackoff</a:t>
            </a:r>
            <a:endParaRPr lang="en-GB" sz="2400" dirty="0">
              <a:solidFill>
                <a:schemeClr val="bg1"/>
              </a:solidFill>
              <a:latin typeface="+mj-lt"/>
            </a:endParaRPr>
          </a:p>
        </p:txBody>
      </p:sp>
    </p:spTree>
    <p:extLst>
      <p:ext uri="{BB962C8B-B14F-4D97-AF65-F5344CB8AC3E}">
        <p14:creationId xmlns:p14="http://schemas.microsoft.com/office/powerpoint/2010/main" val="2556108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Picture Placeholder 36">
            <a:extLst>
              <a:ext uri="{FF2B5EF4-FFF2-40B4-BE49-F238E27FC236}">
                <a16:creationId xmlns:a16="http://schemas.microsoft.com/office/drawing/2014/main" id="{4858C7D4-F94A-4555-BE08-D3F563E20B7C}"/>
              </a:ext>
            </a:extLst>
          </p:cNvPr>
          <p:cNvPicPr>
            <a:picLocks noGrp="1" noChangeAspect="1"/>
          </p:cNvPicPr>
          <p:nvPr>
            <p:ph type="pic" sz="quarter" idx="10"/>
          </p:nvPr>
        </p:nvPicPr>
        <p:blipFill>
          <a:blip r:embed="rId3"/>
          <a:srcRect t="23006" b="23006"/>
          <a:stretch>
            <a:fillRect/>
          </a:stretch>
        </p:blipFill>
        <p:spPr>
          <a:xfrm>
            <a:off x="0" y="720146"/>
            <a:ext cx="12192000" cy="5400944"/>
          </a:xfrm>
          <a:prstGeom prst="rect">
            <a:avLst/>
          </a:prstGeom>
        </p:spPr>
      </p:pic>
      <p:sp>
        <p:nvSpPr>
          <p:cNvPr id="55" name="Rectangle 54">
            <a:extLst>
              <a:ext uri="{FF2B5EF4-FFF2-40B4-BE49-F238E27FC236}">
                <a16:creationId xmlns:a16="http://schemas.microsoft.com/office/drawing/2014/main" id="{BCC9D828-96F3-4E73-9F2E-3C831A9D03C1}"/>
              </a:ext>
            </a:extLst>
          </p:cNvPr>
          <p:cNvSpPr/>
          <p:nvPr/>
        </p:nvSpPr>
        <p:spPr>
          <a:xfrm>
            <a:off x="0" y="720146"/>
            <a:ext cx="12181019" cy="5494223"/>
          </a:xfrm>
          <a:prstGeom prst="rect">
            <a:avLst/>
          </a:prstGeom>
          <a:gradFill flip="none" rotWithShape="1">
            <a:gsLst>
              <a:gs pos="43132">
                <a:schemeClr val="accent3">
                  <a:lumMod val="20000"/>
                  <a:lumOff val="80000"/>
                </a:schemeClr>
              </a:gs>
              <a:gs pos="0">
                <a:schemeClr val="accent3">
                  <a:lumMod val="20000"/>
                  <a:lumOff val="80000"/>
                  <a:alpha val="68000"/>
                </a:schemeClr>
              </a:gs>
              <a:gs pos="82000">
                <a:schemeClr val="accent3">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DBEFF9"/>
              </a:solidFill>
              <a:effectLst/>
              <a:uLnTx/>
              <a:uFillTx/>
              <a:latin typeface="Calibri" panose="020F0502020204030204"/>
              <a:ea typeface="+mn-ea"/>
              <a:cs typeface="+mn-cs"/>
            </a:endParaRPr>
          </a:p>
        </p:txBody>
      </p:sp>
      <p:sp>
        <p:nvSpPr>
          <p:cNvPr id="30" name="Text Placeholder 4">
            <a:extLst>
              <a:ext uri="{FF2B5EF4-FFF2-40B4-BE49-F238E27FC236}">
                <a16:creationId xmlns:a16="http://schemas.microsoft.com/office/drawing/2014/main" id="{2B0FA168-C86A-4601-AB90-CFCB2908E93A}"/>
              </a:ext>
            </a:extLst>
          </p:cNvPr>
          <p:cNvSpPr txBox="1">
            <a:spLocks/>
          </p:cNvSpPr>
          <p:nvPr/>
        </p:nvSpPr>
        <p:spPr>
          <a:xfrm>
            <a:off x="4702798" y="1913467"/>
            <a:ext cx="2363781" cy="563531"/>
          </a:xfrm>
          <a:prstGeom prst="rect">
            <a:avLst/>
          </a:prstGeom>
        </p:spPr>
        <p:txBody>
          <a:bodyPr/>
          <a:lstStyle>
            <a:defPPr>
              <a:defRPr lang="en-US"/>
            </a:defPPr>
            <a:lvl1pPr indent="0">
              <a:lnSpc>
                <a:spcPct val="114000"/>
              </a:lnSpc>
              <a:spcBef>
                <a:spcPts val="1000"/>
              </a:spcBef>
              <a:buFont typeface="Arial" panose="020B0604020202020204" pitchFamily="34" charset="0"/>
              <a:buNone/>
              <a:defRPr sz="1200">
                <a:solidFill>
                  <a:schemeClr val="bg1">
                    <a:lumMod val="65000"/>
                  </a:schemeClr>
                </a:solidFill>
                <a:latin typeface="+mj-lt"/>
                <a:cs typeface="Calibri"/>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ts val="1900"/>
              </a:lnSpc>
              <a:spcBef>
                <a:spcPts val="1200"/>
              </a:spcBef>
              <a:spcAft>
                <a:spcPts val="0"/>
              </a:spcAft>
              <a:buClrTx/>
              <a:buSzTx/>
              <a:buFont typeface="Arial" panose="020B0604020202020204" pitchFamily="34" charset="0"/>
              <a:buNone/>
              <a:tabLst/>
              <a:defRPr/>
            </a:pPr>
            <a:r>
              <a:rPr kumimoji="0" lang="en-US" sz="1800" b="1" i="0" u="sng" strike="noStrike" kern="1200" cap="none" spc="0" normalizeH="0" baseline="0" noProof="0" dirty="0">
                <a:ln>
                  <a:noFill/>
                </a:ln>
                <a:solidFill>
                  <a:srgbClr val="002060"/>
                </a:solidFill>
                <a:effectLst/>
                <a:uLnTx/>
                <a:uFillTx/>
                <a:latin typeface="Calibri Light" panose="020F0302020204030204"/>
                <a:ea typeface="+mn-ea"/>
                <a:cs typeface="Calibri"/>
              </a:rPr>
              <a:t>We</a:t>
            </a:r>
            <a:r>
              <a:rPr kumimoji="0" lang="en-US" sz="1800" b="0" i="0" u="none" strike="noStrike" kern="1200" cap="none" spc="0" normalizeH="0" baseline="0" noProof="0" dirty="0">
                <a:ln>
                  <a:noFill/>
                </a:ln>
                <a:solidFill>
                  <a:prstClr val="white"/>
                </a:solidFill>
                <a:effectLst/>
                <a:uLnTx/>
                <a:uFillTx/>
                <a:latin typeface="Calibri Light" panose="020F0302020204030204"/>
                <a:ea typeface="+mn-ea"/>
                <a:cs typeface="Calibri"/>
              </a:rPr>
              <a:t> </a:t>
            </a:r>
            <a:r>
              <a:rPr kumimoji="0" lang="en-US" sz="1800" b="0" i="0" u="none" strike="noStrike" kern="1200" cap="none" spc="0" normalizeH="0" baseline="0" noProof="0" dirty="0">
                <a:ln>
                  <a:noFill/>
                </a:ln>
                <a:solidFill>
                  <a:srgbClr val="002060"/>
                </a:solidFill>
                <a:effectLst/>
                <a:uLnTx/>
                <a:uFillTx/>
                <a:latin typeface="Calibri Light" panose="020F0302020204030204"/>
                <a:ea typeface="+mn-ea"/>
                <a:cs typeface="Calibri"/>
              </a:rPr>
              <a:t>can step outside the organisation, diagnose what’s wrong, plot an intervention, then step back inside.</a:t>
            </a:r>
          </a:p>
          <a:p>
            <a:pPr marL="0" marR="0" lvl="0" indent="0" algn="ctr" defTabSz="914400" rtl="0" eaLnBrk="1" fontAlgn="auto" latinLnBrk="0" hangingPunct="1">
              <a:lnSpc>
                <a:spcPts val="1900"/>
              </a:lnSpc>
              <a:spcBef>
                <a:spcPts val="1200"/>
              </a:spcBef>
              <a:spcAft>
                <a:spcPts val="0"/>
              </a:spcAft>
              <a:buClrTx/>
              <a:buSzTx/>
              <a:buFont typeface="Arial" panose="020B0604020202020204" pitchFamily="34" charset="0"/>
              <a:buNone/>
              <a:tabLst/>
              <a:defRPr/>
            </a:pPr>
            <a:r>
              <a:rPr kumimoji="0" lang="en-US" sz="1800" b="1" i="0" u="sng" strike="noStrike" kern="1200" cap="none" spc="0" normalizeH="0" baseline="0" noProof="0" dirty="0">
                <a:ln>
                  <a:noFill/>
                </a:ln>
                <a:solidFill>
                  <a:srgbClr val="002060"/>
                </a:solidFill>
                <a:effectLst/>
                <a:uLnTx/>
                <a:uFillTx/>
                <a:latin typeface="Calibri Light" panose="020F0302020204030204"/>
                <a:ea typeface="+mn-ea"/>
                <a:cs typeface="Calibri"/>
              </a:rPr>
              <a:t>We</a:t>
            </a:r>
            <a:r>
              <a:rPr kumimoji="0" lang="en-US" sz="1800" b="0" i="0" u="none" strike="noStrike" kern="1200" cap="none" spc="0" normalizeH="0" baseline="0" noProof="0" dirty="0">
                <a:ln>
                  <a:noFill/>
                </a:ln>
                <a:solidFill>
                  <a:prstClr val="white"/>
                </a:solidFill>
                <a:effectLst/>
                <a:uLnTx/>
                <a:uFillTx/>
                <a:latin typeface="Calibri Light" panose="020F0302020204030204"/>
                <a:ea typeface="+mn-ea"/>
                <a:cs typeface="Calibri"/>
              </a:rPr>
              <a:t> </a:t>
            </a:r>
            <a:r>
              <a:rPr kumimoji="0" lang="en-US" sz="1800" b="0" i="0" u="none" strike="noStrike" kern="1200" cap="none" spc="0" normalizeH="0" baseline="0" noProof="0" dirty="0">
                <a:ln>
                  <a:noFill/>
                </a:ln>
                <a:solidFill>
                  <a:srgbClr val="002060"/>
                </a:solidFill>
                <a:effectLst/>
                <a:uLnTx/>
                <a:uFillTx/>
                <a:latin typeface="Calibri Light" panose="020F0302020204030204"/>
                <a:ea typeface="+mn-ea"/>
                <a:cs typeface="Calibri"/>
              </a:rPr>
              <a:t>can control change.</a:t>
            </a:r>
          </a:p>
          <a:p>
            <a:pPr marL="0" marR="0" lvl="0" indent="0" algn="ctr" defTabSz="914400" rtl="0" eaLnBrk="1" fontAlgn="auto" latinLnBrk="0" hangingPunct="1">
              <a:lnSpc>
                <a:spcPts val="1900"/>
              </a:lnSpc>
              <a:spcBef>
                <a:spcPts val="12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2060"/>
                </a:solidFill>
                <a:effectLst/>
                <a:uLnTx/>
                <a:uFillTx/>
                <a:latin typeface="Calibri Light" panose="020F0302020204030204"/>
                <a:ea typeface="+mn-ea"/>
                <a:cs typeface="Calibri"/>
              </a:rPr>
              <a:t>People do as they are told or as they are persuaded to do – unless they are ‘resistant to change’.</a:t>
            </a:r>
          </a:p>
          <a:p>
            <a:pPr marL="0" marR="0" lvl="0" indent="0" algn="ctr" defTabSz="914400" rtl="0" eaLnBrk="1" fontAlgn="auto" latinLnBrk="0" hangingPunct="1">
              <a:lnSpc>
                <a:spcPts val="1900"/>
              </a:lnSpc>
              <a:spcBef>
                <a:spcPts val="1200"/>
              </a:spcBef>
              <a:spcAft>
                <a:spcPts val="0"/>
              </a:spcAft>
              <a:buClrTx/>
              <a:buSzTx/>
              <a:buFont typeface="Arial" panose="020B0604020202020204" pitchFamily="34" charset="0"/>
              <a:buNone/>
              <a:tabLst/>
              <a:defRPr/>
            </a:pPr>
            <a:r>
              <a:rPr kumimoji="0" lang="en-US" sz="1800" b="1" i="0" u="sng" strike="noStrike" kern="1200" cap="none" spc="0" normalizeH="0" baseline="0" noProof="0" dirty="0">
                <a:ln>
                  <a:noFill/>
                </a:ln>
                <a:solidFill>
                  <a:srgbClr val="002060"/>
                </a:solidFill>
                <a:effectLst/>
                <a:uLnTx/>
                <a:uFillTx/>
                <a:latin typeface="Calibri Light" panose="020F0302020204030204"/>
                <a:ea typeface="+mn-ea"/>
                <a:cs typeface="Calibri"/>
              </a:rPr>
              <a:t>We</a:t>
            </a:r>
            <a:r>
              <a:rPr kumimoji="0" lang="en-US" sz="1800" b="1" i="0" u="none" strike="noStrike" kern="1200" cap="none" spc="0" normalizeH="0" baseline="0" noProof="0" dirty="0">
                <a:ln>
                  <a:noFill/>
                </a:ln>
                <a:solidFill>
                  <a:srgbClr val="FF0000"/>
                </a:solidFill>
                <a:effectLst/>
                <a:uLnTx/>
                <a:uFillTx/>
                <a:latin typeface="Calibri Light" panose="020F0302020204030204"/>
                <a:ea typeface="+mn-ea"/>
                <a:cs typeface="Calibri"/>
              </a:rPr>
              <a:t> </a:t>
            </a:r>
            <a:r>
              <a:rPr kumimoji="0" lang="en-US" sz="1800" b="0" i="0" u="none" strike="noStrike" kern="1200" cap="none" spc="0" normalizeH="0" baseline="0" noProof="0" dirty="0">
                <a:ln>
                  <a:noFill/>
                </a:ln>
                <a:solidFill>
                  <a:srgbClr val="002060"/>
                </a:solidFill>
                <a:effectLst/>
                <a:uLnTx/>
                <a:uFillTx/>
                <a:latin typeface="Calibri Light" panose="020F0302020204030204"/>
                <a:ea typeface="+mn-ea"/>
                <a:cs typeface="Calibri"/>
              </a:rPr>
              <a:t>need to be smarter.</a:t>
            </a:r>
          </a:p>
          <a:p>
            <a:pPr marL="0" marR="0" lvl="0" indent="0" algn="ctr" defTabSz="914400" rtl="0" eaLnBrk="1" fontAlgn="auto" latinLnBrk="0" hangingPunct="1">
              <a:lnSpc>
                <a:spcPts val="1900"/>
              </a:lnSpc>
              <a:spcBef>
                <a:spcPts val="1200"/>
              </a:spcBef>
              <a:spcAft>
                <a:spcPts val="0"/>
              </a:spcAft>
              <a:buClrTx/>
              <a:buSzTx/>
              <a:buFont typeface="Arial" panose="020B0604020202020204" pitchFamily="34" charset="0"/>
              <a:buNone/>
              <a:tabLst/>
              <a:defRPr/>
            </a:pPr>
            <a:r>
              <a:rPr kumimoji="0" lang="en-US" sz="1800" b="1" i="0" u="sng" strike="noStrike" kern="1200" cap="none" spc="0" normalizeH="0" baseline="0" noProof="0" dirty="0">
                <a:ln>
                  <a:noFill/>
                </a:ln>
                <a:solidFill>
                  <a:srgbClr val="002060"/>
                </a:solidFill>
                <a:effectLst/>
                <a:uLnTx/>
                <a:uFillTx/>
                <a:latin typeface="Calibri Light" panose="020F0302020204030204"/>
                <a:ea typeface="+mn-ea"/>
                <a:cs typeface="Calibri"/>
              </a:rPr>
              <a:t>We need to be collaborative.</a:t>
            </a:r>
            <a:endParaRPr kumimoji="0" lang="en-GB" sz="1800" b="1" i="0" u="sng" strike="noStrike" kern="1200" cap="none" spc="0" normalizeH="0" baseline="0" noProof="0" dirty="0">
              <a:ln>
                <a:noFill/>
              </a:ln>
              <a:solidFill>
                <a:srgbClr val="002060"/>
              </a:solidFill>
              <a:effectLst/>
              <a:uLnTx/>
              <a:uFillTx/>
              <a:latin typeface="Calibri Light" panose="020F0302020204030204"/>
              <a:ea typeface="+mn-ea"/>
              <a:cs typeface="Calibri"/>
            </a:endParaRPr>
          </a:p>
        </p:txBody>
      </p:sp>
      <p:sp>
        <p:nvSpPr>
          <p:cNvPr id="31" name="TextBox 30">
            <a:extLst>
              <a:ext uri="{FF2B5EF4-FFF2-40B4-BE49-F238E27FC236}">
                <a16:creationId xmlns:a16="http://schemas.microsoft.com/office/drawing/2014/main" id="{B343D214-8CEE-4C2F-8ED8-62B38342AC6F}"/>
              </a:ext>
            </a:extLst>
          </p:cNvPr>
          <p:cNvSpPr txBox="1"/>
          <p:nvPr/>
        </p:nvSpPr>
        <p:spPr>
          <a:xfrm>
            <a:off x="5026400" y="1181696"/>
            <a:ext cx="166124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0C0"/>
                </a:solidFill>
                <a:effectLst/>
                <a:uLnTx/>
                <a:uFillTx/>
                <a:latin typeface="HelveticaNeue medium" panose="00000400000000000000" pitchFamily="2" charset="0"/>
                <a:ea typeface="+mn-ea"/>
                <a:cs typeface="+mn-cs"/>
              </a:rPr>
              <a:t>Change is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0C0"/>
                </a:solidFill>
                <a:effectLst/>
                <a:uLnTx/>
                <a:uFillTx/>
                <a:latin typeface="HelveticaNeue medium" panose="00000400000000000000" pitchFamily="2" charset="0"/>
                <a:ea typeface="+mn-ea"/>
                <a:cs typeface="+mn-cs"/>
              </a:rPr>
              <a:t>Collaborative</a:t>
            </a:r>
            <a:endParaRPr kumimoji="0" lang="id-ID" sz="1800" b="1" i="0" u="none" strike="noStrike" kern="1200" cap="none" spc="0" normalizeH="0" baseline="0" noProof="0" dirty="0">
              <a:ln>
                <a:noFill/>
              </a:ln>
              <a:solidFill>
                <a:srgbClr val="0070C0"/>
              </a:solidFill>
              <a:effectLst/>
              <a:uLnTx/>
              <a:uFillTx/>
              <a:latin typeface="HelveticaNeue medium" panose="00000400000000000000" pitchFamily="2" charset="0"/>
              <a:ea typeface="+mn-ea"/>
              <a:cs typeface="+mn-cs"/>
            </a:endParaRPr>
          </a:p>
        </p:txBody>
      </p:sp>
      <p:sp>
        <p:nvSpPr>
          <p:cNvPr id="32" name="Text Placeholder 4">
            <a:extLst>
              <a:ext uri="{FF2B5EF4-FFF2-40B4-BE49-F238E27FC236}">
                <a16:creationId xmlns:a16="http://schemas.microsoft.com/office/drawing/2014/main" id="{FCBD42EF-8DC0-4B86-A885-D2FA1C76BE3C}"/>
              </a:ext>
            </a:extLst>
          </p:cNvPr>
          <p:cNvSpPr txBox="1">
            <a:spLocks/>
          </p:cNvSpPr>
          <p:nvPr/>
        </p:nvSpPr>
        <p:spPr>
          <a:xfrm>
            <a:off x="7354402" y="1929949"/>
            <a:ext cx="2363781" cy="563531"/>
          </a:xfrm>
          <a:prstGeom prst="rect">
            <a:avLst/>
          </a:prstGeom>
        </p:spPr>
        <p:txBody>
          <a:bodyPr/>
          <a:lstStyle>
            <a:defPPr>
              <a:defRPr lang="en-US"/>
            </a:defPPr>
            <a:lvl1pPr indent="0">
              <a:lnSpc>
                <a:spcPct val="114000"/>
              </a:lnSpc>
              <a:spcBef>
                <a:spcPts val="1000"/>
              </a:spcBef>
              <a:buFont typeface="Arial" panose="020B0604020202020204" pitchFamily="34" charset="0"/>
              <a:buNone/>
              <a:defRPr sz="1200">
                <a:solidFill>
                  <a:schemeClr val="bg1">
                    <a:lumMod val="65000"/>
                  </a:schemeClr>
                </a:solidFill>
                <a:latin typeface="+mj-lt"/>
                <a:cs typeface="Calibri"/>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ts val="1900"/>
              </a:lnSpc>
              <a:spcBef>
                <a:spcPts val="1200"/>
              </a:spcBef>
              <a:spcAft>
                <a:spcPts val="0"/>
              </a:spcAft>
              <a:buClrTx/>
              <a:buSzTx/>
              <a:buFont typeface="Arial" panose="020B0604020202020204" pitchFamily="34" charset="0"/>
              <a:buNone/>
              <a:tabLst/>
              <a:defRPr/>
            </a:pPr>
            <a:r>
              <a:rPr kumimoji="0" lang="en-US" sz="1800" b="1" i="0" u="sng" strike="noStrike" kern="1200" cap="none" spc="0" normalizeH="0" baseline="0" noProof="0" dirty="0">
                <a:ln>
                  <a:noFill/>
                </a:ln>
                <a:solidFill>
                  <a:srgbClr val="002060"/>
                </a:solidFill>
                <a:effectLst/>
                <a:uLnTx/>
                <a:uFillTx/>
                <a:latin typeface="Calibri Light" panose="020F0302020204030204"/>
                <a:ea typeface="+mn-ea"/>
                <a:cs typeface="Calibri"/>
              </a:rPr>
              <a:t>We cannot step outside the system…we are always part of the system.</a:t>
            </a:r>
          </a:p>
          <a:p>
            <a:pPr marL="0" marR="0" lvl="0" indent="0" algn="ctr" defTabSz="914400" rtl="0" eaLnBrk="1" fontAlgn="auto" latinLnBrk="0" hangingPunct="1">
              <a:lnSpc>
                <a:spcPts val="1900"/>
              </a:lnSpc>
              <a:spcBef>
                <a:spcPts val="1200"/>
              </a:spcBef>
              <a:spcAft>
                <a:spcPts val="0"/>
              </a:spcAft>
              <a:buClrTx/>
              <a:buSzTx/>
              <a:buFont typeface="Arial" panose="020B0604020202020204" pitchFamily="34" charset="0"/>
              <a:buNone/>
              <a:tabLst/>
              <a:defRPr/>
            </a:pPr>
            <a:r>
              <a:rPr kumimoji="0" lang="en-US" sz="1800" b="1" i="0" u="sng" strike="noStrike" kern="1200" cap="none" spc="0" normalizeH="0" baseline="0" noProof="0" dirty="0">
                <a:ln>
                  <a:noFill/>
                </a:ln>
                <a:solidFill>
                  <a:srgbClr val="002060"/>
                </a:solidFill>
                <a:effectLst/>
                <a:uLnTx/>
                <a:uFillTx/>
                <a:latin typeface="Calibri Light" panose="020F0302020204030204"/>
                <a:ea typeface="+mn-ea"/>
                <a:cs typeface="Calibri"/>
              </a:rPr>
              <a:t>I cannot control change, but I do influence it.</a:t>
            </a:r>
          </a:p>
          <a:p>
            <a:pPr marL="0" marR="0" lvl="0" indent="0" algn="ctr" defTabSz="914400" rtl="0" eaLnBrk="1" fontAlgn="auto" latinLnBrk="0" hangingPunct="1">
              <a:lnSpc>
                <a:spcPts val="1900"/>
              </a:lnSpc>
              <a:spcBef>
                <a:spcPts val="1200"/>
              </a:spcBef>
              <a:spcAft>
                <a:spcPts val="0"/>
              </a:spcAft>
              <a:buClrTx/>
              <a:buSzTx/>
              <a:buFont typeface="Arial" panose="020B0604020202020204" pitchFamily="34" charset="0"/>
              <a:buNone/>
              <a:tabLst/>
              <a:defRPr/>
            </a:pPr>
            <a:r>
              <a:rPr kumimoji="0" lang="en-US" sz="1800" b="1" i="0" u="sng" strike="noStrike" kern="1200" cap="none" spc="0" normalizeH="0" baseline="0" noProof="0" dirty="0">
                <a:ln>
                  <a:noFill/>
                </a:ln>
                <a:solidFill>
                  <a:srgbClr val="002060"/>
                </a:solidFill>
                <a:effectLst/>
                <a:uLnTx/>
                <a:uFillTx/>
                <a:latin typeface="Calibri Light" panose="020F0302020204030204"/>
                <a:ea typeface="+mn-ea"/>
                <a:cs typeface="Calibri"/>
              </a:rPr>
              <a:t>Everyone influences change and change emerges.</a:t>
            </a:r>
          </a:p>
          <a:p>
            <a:pPr marL="0" marR="0" lvl="0" indent="0" algn="ctr" defTabSz="914400" rtl="0" eaLnBrk="1" fontAlgn="auto" latinLnBrk="0" hangingPunct="1">
              <a:lnSpc>
                <a:spcPts val="1900"/>
              </a:lnSpc>
              <a:spcBef>
                <a:spcPts val="1200"/>
              </a:spcBef>
              <a:spcAft>
                <a:spcPts val="0"/>
              </a:spcAft>
              <a:buClrTx/>
              <a:buSzTx/>
              <a:buFont typeface="Arial" panose="020B0604020202020204" pitchFamily="34" charset="0"/>
              <a:buNone/>
              <a:tabLst/>
              <a:defRPr/>
            </a:pPr>
            <a:r>
              <a:rPr kumimoji="0" lang="en-US" sz="1800" b="1" i="0" u="sng" strike="noStrike" kern="1200" cap="none" spc="0" normalizeH="0" baseline="0" noProof="0" dirty="0">
                <a:ln>
                  <a:noFill/>
                </a:ln>
                <a:solidFill>
                  <a:srgbClr val="002060"/>
                </a:solidFill>
                <a:effectLst/>
                <a:uLnTx/>
                <a:uFillTx/>
                <a:latin typeface="Calibri Light" panose="020F0302020204030204"/>
                <a:ea typeface="+mn-ea"/>
                <a:cs typeface="Calibri"/>
              </a:rPr>
              <a:t>Every conversation we have contributes to the emergence of change.</a:t>
            </a:r>
          </a:p>
          <a:p>
            <a:pPr marL="0" marR="0" lvl="0" indent="0" algn="ctr" defTabSz="914400" rtl="0" eaLnBrk="1" fontAlgn="auto" latinLnBrk="0" hangingPunct="1">
              <a:lnSpc>
                <a:spcPts val="1900"/>
              </a:lnSpc>
              <a:spcBef>
                <a:spcPts val="1200"/>
              </a:spcBef>
              <a:spcAft>
                <a:spcPts val="0"/>
              </a:spcAft>
              <a:buClrTx/>
              <a:buSzTx/>
              <a:buFont typeface="Arial" panose="020B0604020202020204" pitchFamily="34" charset="0"/>
              <a:buNone/>
              <a:tabLst/>
              <a:defRPr/>
            </a:pPr>
            <a:r>
              <a:rPr kumimoji="0" lang="en-US" sz="1800" b="1" i="0" u="sng" strike="noStrike" kern="1200" cap="none" spc="0" normalizeH="0" baseline="0" noProof="0" dirty="0">
                <a:ln>
                  <a:noFill/>
                </a:ln>
                <a:solidFill>
                  <a:srgbClr val="002060"/>
                </a:solidFill>
                <a:effectLst/>
                <a:uLnTx/>
                <a:uFillTx/>
                <a:latin typeface="Calibri Light" panose="020F0302020204030204"/>
                <a:ea typeface="+mn-ea"/>
                <a:cs typeface="Calibri"/>
              </a:rPr>
              <a:t>I need to engage.</a:t>
            </a:r>
          </a:p>
          <a:p>
            <a:pPr marL="0" marR="0" lvl="0" indent="0" algn="ctr" defTabSz="914400" rtl="0" eaLnBrk="1" fontAlgn="auto" latinLnBrk="0" hangingPunct="1">
              <a:lnSpc>
                <a:spcPts val="1900"/>
              </a:lnSpc>
              <a:spcBef>
                <a:spcPts val="1200"/>
              </a:spcBef>
              <a:spcAft>
                <a:spcPts val="0"/>
              </a:spcAft>
              <a:buClrTx/>
              <a:buSzTx/>
              <a:buFont typeface="Arial" panose="020B0604020202020204" pitchFamily="34" charset="0"/>
              <a:buNone/>
              <a:tabLst/>
              <a:defRPr/>
            </a:pPr>
            <a:r>
              <a:rPr kumimoji="0" lang="en-US" sz="1800" b="1" i="0" u="sng" strike="noStrike" kern="1200" cap="none" spc="0" normalizeH="0" baseline="0" noProof="0" dirty="0">
                <a:ln>
                  <a:noFill/>
                </a:ln>
                <a:solidFill>
                  <a:srgbClr val="002060"/>
                </a:solidFill>
                <a:effectLst/>
                <a:uLnTx/>
                <a:uFillTx/>
                <a:latin typeface="Calibri Light" panose="020F0302020204030204"/>
                <a:ea typeface="+mn-ea"/>
                <a:cs typeface="Calibri"/>
              </a:rPr>
              <a:t>I need to be self-aware.</a:t>
            </a:r>
            <a:endParaRPr kumimoji="0" lang="en-GB" sz="1800" b="1" i="0" u="sng" strike="noStrike" kern="1200" cap="none" spc="0" normalizeH="0" baseline="0" noProof="0" dirty="0">
              <a:ln>
                <a:noFill/>
              </a:ln>
              <a:solidFill>
                <a:srgbClr val="002060"/>
              </a:solidFill>
              <a:effectLst/>
              <a:uLnTx/>
              <a:uFillTx/>
              <a:latin typeface="Calibri Light" panose="020F0302020204030204"/>
              <a:ea typeface="+mn-ea"/>
              <a:cs typeface="Calibri"/>
            </a:endParaRPr>
          </a:p>
          <a:p>
            <a:pPr marL="0" marR="0" lvl="0" indent="0" algn="l" defTabSz="914400" rtl="0" eaLnBrk="1" fontAlgn="auto" latinLnBrk="0" hangingPunct="1">
              <a:lnSpc>
                <a:spcPts val="1900"/>
              </a:lnSpc>
              <a:spcBef>
                <a:spcPts val="600"/>
              </a:spcBef>
              <a:spcAft>
                <a:spcPts val="0"/>
              </a:spcAft>
              <a:buClrTx/>
              <a:buSzTx/>
              <a:buFont typeface="Arial" panose="020B0604020202020204" pitchFamily="34" charset="0"/>
              <a:buNone/>
              <a:tabLst/>
              <a:defRPr/>
            </a:pPr>
            <a:endParaRPr kumimoji="0" lang="en-GB" sz="1800" b="0" i="0" u="none" strike="noStrike" kern="1200" cap="none" spc="0" normalizeH="0" baseline="0" noProof="0" dirty="0">
              <a:ln>
                <a:noFill/>
              </a:ln>
              <a:solidFill>
                <a:srgbClr val="002060"/>
              </a:solidFill>
              <a:effectLst/>
              <a:uLnTx/>
              <a:uFillTx/>
              <a:latin typeface="Calibri Light" panose="020F0302020204030204"/>
              <a:ea typeface="+mn-ea"/>
              <a:cs typeface="Calibri"/>
            </a:endParaRPr>
          </a:p>
        </p:txBody>
      </p:sp>
      <p:sp>
        <p:nvSpPr>
          <p:cNvPr id="33" name="TextBox 32">
            <a:extLst>
              <a:ext uri="{FF2B5EF4-FFF2-40B4-BE49-F238E27FC236}">
                <a16:creationId xmlns:a16="http://schemas.microsoft.com/office/drawing/2014/main" id="{FB44B287-432A-4400-A603-C11BA15C8FE3}"/>
              </a:ext>
            </a:extLst>
          </p:cNvPr>
          <p:cNvSpPr txBox="1"/>
          <p:nvPr/>
        </p:nvSpPr>
        <p:spPr>
          <a:xfrm>
            <a:off x="7486173" y="1181745"/>
            <a:ext cx="214280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0C0"/>
                </a:solidFill>
                <a:effectLst/>
                <a:uLnTx/>
                <a:uFillTx/>
                <a:latin typeface="HelveticaNeue medium" panose="00000400000000000000" pitchFamily="2" charset="0"/>
                <a:ea typeface="+mn-ea"/>
                <a:cs typeface="+mn-cs"/>
              </a:rPr>
              <a:t>Change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0C0"/>
                </a:solidFill>
                <a:effectLst/>
                <a:uLnTx/>
                <a:uFillTx/>
                <a:latin typeface="HelveticaNeue medium" panose="00000400000000000000" pitchFamily="2" charset="0"/>
                <a:ea typeface="+mn-ea"/>
                <a:cs typeface="+mn-cs"/>
              </a:rPr>
              <a:t>Emerges</a:t>
            </a:r>
            <a:endParaRPr kumimoji="0" lang="id-ID" sz="1800" b="1" i="0" u="none" strike="noStrike" kern="1200" cap="none" spc="0" normalizeH="0" baseline="0" noProof="0" dirty="0">
              <a:ln>
                <a:noFill/>
              </a:ln>
              <a:solidFill>
                <a:srgbClr val="0070C0"/>
              </a:solidFill>
              <a:effectLst/>
              <a:uLnTx/>
              <a:uFillTx/>
              <a:latin typeface="HelveticaNeue medium" panose="00000400000000000000" pitchFamily="2" charset="0"/>
              <a:ea typeface="+mn-ea"/>
              <a:cs typeface="+mn-cs"/>
            </a:endParaRPr>
          </a:p>
        </p:txBody>
      </p:sp>
      <p:sp>
        <p:nvSpPr>
          <p:cNvPr id="34" name="Text Placeholder 4">
            <a:extLst>
              <a:ext uri="{FF2B5EF4-FFF2-40B4-BE49-F238E27FC236}">
                <a16:creationId xmlns:a16="http://schemas.microsoft.com/office/drawing/2014/main" id="{27676CE1-DE8F-4452-98F3-961B88C1CE12}"/>
              </a:ext>
            </a:extLst>
          </p:cNvPr>
          <p:cNvSpPr txBox="1">
            <a:spLocks/>
          </p:cNvSpPr>
          <p:nvPr/>
        </p:nvSpPr>
        <p:spPr>
          <a:xfrm>
            <a:off x="10083412" y="1929949"/>
            <a:ext cx="2029943" cy="3634089"/>
          </a:xfrm>
          <a:prstGeom prst="rect">
            <a:avLst/>
          </a:prstGeom>
        </p:spPr>
        <p:txBody>
          <a:bodyPr/>
          <a:lstStyle>
            <a:defPPr>
              <a:defRPr lang="en-US"/>
            </a:defPPr>
            <a:lvl1pPr indent="0">
              <a:lnSpc>
                <a:spcPct val="114000"/>
              </a:lnSpc>
              <a:spcBef>
                <a:spcPts val="1000"/>
              </a:spcBef>
              <a:buFont typeface="Arial" panose="020B0604020202020204" pitchFamily="34" charset="0"/>
              <a:buNone/>
              <a:defRPr sz="1200">
                <a:solidFill>
                  <a:schemeClr val="bg1">
                    <a:lumMod val="65000"/>
                  </a:schemeClr>
                </a:solidFill>
                <a:latin typeface="+mj-lt"/>
                <a:cs typeface="Calibri"/>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1800" b="1" i="0" u="sng" strike="noStrike" kern="1200" cap="none" spc="0" normalizeH="0" baseline="0" noProof="0" dirty="0">
                <a:ln>
                  <a:noFill/>
                </a:ln>
                <a:solidFill>
                  <a:srgbClr val="002060"/>
                </a:solidFill>
                <a:effectLst/>
                <a:uLnTx/>
                <a:uFillTx/>
                <a:latin typeface="Calibri Light" panose="020F0302020204030204"/>
                <a:ea typeface="+mn-ea"/>
                <a:cs typeface="Calibri"/>
              </a:rPr>
              <a:t>Organisations are not systems.</a:t>
            </a:r>
            <a:endParaRPr kumimoji="0" lang="en-US" sz="1200" b="1" i="0" u="sng" strike="noStrike" kern="1200" cap="none" spc="0" normalizeH="0" baseline="0" noProof="0" dirty="0">
              <a:ln>
                <a:noFill/>
              </a:ln>
              <a:solidFill>
                <a:srgbClr val="002060"/>
              </a:solidFill>
              <a:effectLst/>
              <a:uLnTx/>
              <a:uFillTx/>
              <a:latin typeface="Calibri Light" panose="020F0302020204030204"/>
              <a:ea typeface="+mn-ea"/>
              <a:cs typeface="Calibri"/>
            </a:endParaRPr>
          </a:p>
          <a:p>
            <a:pPr marL="0" marR="0" lvl="0" indent="0" algn="ctr"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1800" b="1" i="0" u="sng" strike="noStrike" kern="1200" cap="none" spc="0" normalizeH="0" baseline="0" noProof="0" dirty="0">
                <a:ln>
                  <a:noFill/>
                </a:ln>
                <a:solidFill>
                  <a:srgbClr val="002060"/>
                </a:solidFill>
                <a:effectLst/>
                <a:uLnTx/>
                <a:uFillTx/>
                <a:latin typeface="Calibri Light" panose="020F0302020204030204"/>
                <a:ea typeface="+mn-ea"/>
                <a:cs typeface="Calibri"/>
              </a:rPr>
              <a:t>Boundaries are socially constructed</a:t>
            </a:r>
          </a:p>
          <a:p>
            <a:pPr marL="0" marR="0" lvl="0" indent="0" algn="ctr"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1800" b="1" i="0" u="sng" strike="noStrike" kern="1200" cap="none" spc="0" normalizeH="0" baseline="0" noProof="0" dirty="0">
                <a:ln>
                  <a:noFill/>
                </a:ln>
                <a:solidFill>
                  <a:srgbClr val="002060"/>
                </a:solidFill>
                <a:effectLst/>
                <a:uLnTx/>
                <a:uFillTx/>
                <a:latin typeface="Calibri Light" panose="020F0302020204030204"/>
                <a:ea typeface="+mn-ea"/>
                <a:cs typeface="Calibri"/>
              </a:rPr>
              <a:t>Change emerges from relationships.</a:t>
            </a:r>
          </a:p>
          <a:p>
            <a:pPr marL="0" marR="0" lvl="0" indent="0" algn="ctr"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1800" b="1" i="0" u="sng" strike="noStrike" kern="1200" cap="none" spc="0" normalizeH="0" baseline="0" noProof="0" dirty="0">
                <a:ln>
                  <a:noFill/>
                </a:ln>
                <a:solidFill>
                  <a:srgbClr val="002060"/>
                </a:solidFill>
                <a:effectLst/>
                <a:uLnTx/>
                <a:uFillTx/>
                <a:latin typeface="Calibri Light" panose="020F0302020204030204"/>
                <a:ea typeface="+mn-ea"/>
                <a:cs typeface="Calibri"/>
              </a:rPr>
              <a:t>Conflict is essential.</a:t>
            </a:r>
            <a:endParaRPr kumimoji="0" lang="en-US" sz="800" b="1" i="0" u="sng" strike="noStrike" kern="1200" cap="none" spc="0" normalizeH="0" baseline="0" noProof="0" dirty="0">
              <a:ln>
                <a:noFill/>
              </a:ln>
              <a:solidFill>
                <a:srgbClr val="002060"/>
              </a:solidFill>
              <a:effectLst/>
              <a:uLnTx/>
              <a:uFillTx/>
              <a:latin typeface="Calibri Light" panose="020F0302020204030204"/>
              <a:ea typeface="+mn-ea"/>
              <a:cs typeface="Calibri"/>
            </a:endParaRPr>
          </a:p>
          <a:p>
            <a:pPr marL="0" marR="0" lvl="0" indent="0" algn="ctr"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1800" b="1" i="0" u="sng" strike="noStrike" kern="1200" cap="none" spc="0" normalizeH="0" baseline="0" noProof="0" dirty="0">
                <a:ln>
                  <a:noFill/>
                </a:ln>
                <a:solidFill>
                  <a:srgbClr val="002060"/>
                </a:solidFill>
                <a:effectLst/>
                <a:uLnTx/>
                <a:uFillTx/>
                <a:latin typeface="Calibri Light" panose="020F0302020204030204"/>
                <a:ea typeface="+mn-ea"/>
                <a:cs typeface="Calibri"/>
              </a:rPr>
              <a:t>I need to think about how I think.</a:t>
            </a:r>
            <a:endParaRPr kumimoji="0" lang="en-GB" sz="1800" b="1" i="0" u="sng" strike="noStrike" kern="1200" cap="none" spc="0" normalizeH="0" baseline="0" noProof="0" dirty="0">
              <a:ln>
                <a:noFill/>
              </a:ln>
              <a:solidFill>
                <a:srgbClr val="002060"/>
              </a:solidFill>
              <a:effectLst/>
              <a:uLnTx/>
              <a:uFillTx/>
              <a:latin typeface="Calibri Light" panose="020F0302020204030204"/>
              <a:ea typeface="+mn-ea"/>
              <a:cs typeface="Calibri"/>
            </a:endParaRPr>
          </a:p>
        </p:txBody>
      </p:sp>
      <p:sp>
        <p:nvSpPr>
          <p:cNvPr id="35" name="TextBox 34">
            <a:extLst>
              <a:ext uri="{FF2B5EF4-FFF2-40B4-BE49-F238E27FC236}">
                <a16:creationId xmlns:a16="http://schemas.microsoft.com/office/drawing/2014/main" id="{598A48A7-867A-4F8A-8451-420D80DFB251}"/>
              </a:ext>
            </a:extLst>
          </p:cNvPr>
          <p:cNvSpPr txBox="1"/>
          <p:nvPr/>
        </p:nvSpPr>
        <p:spPr>
          <a:xfrm>
            <a:off x="9962559" y="1181695"/>
            <a:ext cx="224042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0C0"/>
                </a:solidFill>
                <a:effectLst/>
                <a:uLnTx/>
                <a:uFillTx/>
                <a:latin typeface="HelveticaNeue medium" panose="00000400000000000000" pitchFamily="2" charset="0"/>
                <a:ea typeface="+mn-ea"/>
                <a:cs typeface="+mn-cs"/>
              </a:rPr>
              <a:t>Change is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0C0"/>
                </a:solidFill>
                <a:effectLst/>
                <a:uLnTx/>
                <a:uFillTx/>
                <a:latin typeface="HelveticaNeue medium" panose="00000400000000000000" pitchFamily="2" charset="0"/>
                <a:ea typeface="+mn-ea"/>
                <a:cs typeface="+mn-cs"/>
              </a:rPr>
              <a:t>Relational</a:t>
            </a:r>
            <a:endParaRPr kumimoji="0" lang="id-ID" sz="1800" b="1" i="0" u="none" strike="noStrike" kern="1200" cap="none" spc="0" normalizeH="0" baseline="0" noProof="0" dirty="0">
              <a:ln>
                <a:noFill/>
              </a:ln>
              <a:solidFill>
                <a:srgbClr val="0070C0"/>
              </a:solidFill>
              <a:effectLst/>
              <a:uLnTx/>
              <a:uFillTx/>
              <a:latin typeface="HelveticaNeue medium" panose="00000400000000000000" pitchFamily="2" charset="0"/>
              <a:ea typeface="+mn-ea"/>
              <a:cs typeface="+mn-cs"/>
            </a:endParaRPr>
          </a:p>
        </p:txBody>
      </p:sp>
      <p:sp>
        <p:nvSpPr>
          <p:cNvPr id="44" name="Text Placeholder 4">
            <a:extLst>
              <a:ext uri="{FF2B5EF4-FFF2-40B4-BE49-F238E27FC236}">
                <a16:creationId xmlns:a16="http://schemas.microsoft.com/office/drawing/2014/main" id="{C336B4FF-2020-4E0E-9078-22C0664BF431}"/>
              </a:ext>
            </a:extLst>
          </p:cNvPr>
          <p:cNvSpPr txBox="1">
            <a:spLocks/>
          </p:cNvSpPr>
          <p:nvPr/>
        </p:nvSpPr>
        <p:spPr>
          <a:xfrm>
            <a:off x="10981" y="1929949"/>
            <a:ext cx="2283020" cy="36340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2060"/>
                </a:solidFill>
                <a:effectLst/>
                <a:uLnTx/>
                <a:uFillTx/>
                <a:latin typeface="Calibri Light" panose="020F0302020204030204"/>
                <a:ea typeface="+mn-ea"/>
                <a:cs typeface="Calibri"/>
              </a:rPr>
              <a:t>I can step outside </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2060"/>
                </a:solidFill>
                <a:effectLst/>
                <a:uLnTx/>
                <a:uFillTx/>
                <a:latin typeface="Calibri Light" panose="020F0302020204030204"/>
                <a:ea typeface="+mn-ea"/>
                <a:cs typeface="Calibri"/>
              </a:rPr>
              <a:t>of the organisation, diagnose what’s wrong, plot an intervention, then step back inside.</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002060"/>
              </a:solidFill>
              <a:effectLst/>
              <a:uLnTx/>
              <a:uFillTx/>
              <a:latin typeface="Calibri Light" panose="020F0302020204030204"/>
              <a:ea typeface="+mn-ea"/>
              <a:cs typeface="Calibri"/>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2060"/>
                </a:solidFill>
                <a:effectLst/>
                <a:uLnTx/>
                <a:uFillTx/>
                <a:latin typeface="Calibri Light" panose="020F0302020204030204"/>
                <a:ea typeface="+mn-ea"/>
                <a:cs typeface="Calibri"/>
              </a:rPr>
              <a:t>I can control change.</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002060"/>
              </a:solidFill>
              <a:effectLst/>
              <a:uLnTx/>
              <a:uFillTx/>
              <a:latin typeface="Calibri Light" panose="020F0302020204030204"/>
              <a:ea typeface="+mn-ea"/>
              <a:cs typeface="Calibri"/>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2060"/>
                </a:solidFill>
                <a:effectLst/>
                <a:uLnTx/>
                <a:uFillTx/>
                <a:latin typeface="Calibri Light" panose="020F0302020204030204"/>
                <a:ea typeface="+mn-ea"/>
                <a:cs typeface="Calibri"/>
              </a:rPr>
              <a:t>People do as they are told or as they are persuaded to do – unless they are ‘resistant to change’.</a:t>
            </a:r>
            <a:endParaRPr kumimoji="0" lang="en-GB" sz="1800" b="0" i="0" u="none" strike="noStrike" kern="1200" cap="none" spc="0" normalizeH="0" baseline="0" noProof="0" dirty="0">
              <a:ln>
                <a:noFill/>
              </a:ln>
              <a:solidFill>
                <a:srgbClr val="002060"/>
              </a:solidFill>
              <a:effectLst/>
              <a:uLnTx/>
              <a:uFillTx/>
              <a:latin typeface="Calibri Light" panose="020F0302020204030204"/>
              <a:ea typeface="+mn-ea"/>
              <a:cs typeface="Calibri"/>
            </a:endParaRPr>
          </a:p>
        </p:txBody>
      </p:sp>
      <p:sp>
        <p:nvSpPr>
          <p:cNvPr id="45" name="TextBox 44">
            <a:extLst>
              <a:ext uri="{FF2B5EF4-FFF2-40B4-BE49-F238E27FC236}">
                <a16:creationId xmlns:a16="http://schemas.microsoft.com/office/drawing/2014/main" id="{0339E622-FC53-4900-A0B3-C3499CB006FB}"/>
              </a:ext>
            </a:extLst>
          </p:cNvPr>
          <p:cNvSpPr txBox="1"/>
          <p:nvPr/>
        </p:nvSpPr>
        <p:spPr>
          <a:xfrm>
            <a:off x="117218" y="1181697"/>
            <a:ext cx="216580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0C0"/>
                </a:solidFill>
                <a:effectLst/>
                <a:uLnTx/>
                <a:uFillTx/>
                <a:latin typeface="HelveticaNeue medium" panose="00000400000000000000" pitchFamily="2" charset="0"/>
                <a:ea typeface="+mn-ea"/>
                <a:cs typeface="+mn-cs"/>
              </a:rPr>
              <a:t>Change is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0C0"/>
                </a:solidFill>
                <a:effectLst/>
                <a:uLnTx/>
                <a:uFillTx/>
                <a:latin typeface="HelveticaNeue medium" panose="00000400000000000000" pitchFamily="2" charset="0"/>
                <a:ea typeface="+mn-ea"/>
                <a:cs typeface="+mn-cs"/>
              </a:rPr>
              <a:t>Simple and Linear</a:t>
            </a:r>
            <a:endParaRPr kumimoji="0" lang="id-ID" sz="1800" b="1" i="0" u="none" strike="noStrike" kern="1200" cap="none" spc="0" normalizeH="0" baseline="0" noProof="0" dirty="0">
              <a:ln>
                <a:noFill/>
              </a:ln>
              <a:solidFill>
                <a:srgbClr val="0070C0"/>
              </a:solidFill>
              <a:effectLst/>
              <a:uLnTx/>
              <a:uFillTx/>
              <a:latin typeface="HelveticaNeue medium" panose="00000400000000000000" pitchFamily="2" charset="0"/>
              <a:ea typeface="+mn-ea"/>
              <a:cs typeface="+mn-cs"/>
            </a:endParaRPr>
          </a:p>
        </p:txBody>
      </p:sp>
      <p:sp>
        <p:nvSpPr>
          <p:cNvPr id="46" name="Text Placeholder 4">
            <a:extLst>
              <a:ext uri="{FF2B5EF4-FFF2-40B4-BE49-F238E27FC236}">
                <a16:creationId xmlns:a16="http://schemas.microsoft.com/office/drawing/2014/main" id="{A9770A80-7129-4FF6-B55F-CFB669A58359}"/>
              </a:ext>
            </a:extLst>
          </p:cNvPr>
          <p:cNvSpPr txBox="1">
            <a:spLocks/>
          </p:cNvSpPr>
          <p:nvPr/>
        </p:nvSpPr>
        <p:spPr>
          <a:xfrm>
            <a:off x="2294001" y="1929949"/>
            <a:ext cx="2265224" cy="563531"/>
          </a:xfrm>
          <a:prstGeom prst="rect">
            <a:avLst/>
          </a:prstGeom>
        </p:spPr>
        <p:txBody>
          <a:bodyPr/>
          <a:lstStyle>
            <a:defPPr>
              <a:defRPr lang="en-US"/>
            </a:defPPr>
            <a:lvl1pPr indent="0">
              <a:lnSpc>
                <a:spcPct val="114000"/>
              </a:lnSpc>
              <a:spcBef>
                <a:spcPts val="1000"/>
              </a:spcBef>
              <a:buFont typeface="Arial" panose="020B0604020202020204" pitchFamily="34" charset="0"/>
              <a:buNone/>
              <a:defRPr sz="1200">
                <a:solidFill>
                  <a:schemeClr val="bg1">
                    <a:lumMod val="65000"/>
                  </a:schemeClr>
                </a:solidFill>
                <a:latin typeface="+mj-lt"/>
                <a:cs typeface="Calibri"/>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ts val="1900"/>
              </a:lnSpc>
              <a:spcBef>
                <a:spcPts val="12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2060"/>
                </a:solidFill>
                <a:effectLst/>
                <a:uLnTx/>
                <a:uFillTx/>
                <a:latin typeface="Calibri Light" panose="020F0302020204030204"/>
                <a:ea typeface="+mn-ea"/>
                <a:cs typeface="Calibri"/>
              </a:rPr>
              <a:t>I can step outside the organisation, diagnose what’s wrong, plot an intervention, then step back inside.</a:t>
            </a:r>
          </a:p>
          <a:p>
            <a:pPr marL="0" marR="0" lvl="0" indent="0" algn="ctr" defTabSz="914400" rtl="0" eaLnBrk="1" fontAlgn="auto" latinLnBrk="0" hangingPunct="1">
              <a:lnSpc>
                <a:spcPts val="1900"/>
              </a:lnSpc>
              <a:spcBef>
                <a:spcPts val="12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2060"/>
                </a:solidFill>
                <a:effectLst/>
                <a:uLnTx/>
                <a:uFillTx/>
                <a:latin typeface="Calibri Light" panose="020F0302020204030204"/>
                <a:ea typeface="+mn-ea"/>
                <a:cs typeface="Calibri"/>
              </a:rPr>
              <a:t>I can control change.</a:t>
            </a:r>
          </a:p>
          <a:p>
            <a:pPr marL="0" marR="0" lvl="0" indent="0" algn="ctr" defTabSz="914400" rtl="0" eaLnBrk="1" fontAlgn="auto" latinLnBrk="0" hangingPunct="1">
              <a:lnSpc>
                <a:spcPts val="1900"/>
              </a:lnSpc>
              <a:spcBef>
                <a:spcPts val="12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2060"/>
                </a:solidFill>
                <a:effectLst/>
                <a:uLnTx/>
                <a:uFillTx/>
                <a:latin typeface="Calibri Light" panose="020F0302020204030204"/>
                <a:ea typeface="+mn-ea"/>
                <a:cs typeface="Calibri"/>
              </a:rPr>
              <a:t>People do as they are told or as they are persuaded to do – unless they are ‘resistant to change’.</a:t>
            </a:r>
          </a:p>
          <a:p>
            <a:pPr marL="0" marR="0" lvl="0" indent="0" algn="ctr" defTabSz="914400" rtl="0" eaLnBrk="1" fontAlgn="auto" latinLnBrk="0" hangingPunct="1">
              <a:lnSpc>
                <a:spcPts val="1900"/>
              </a:lnSpc>
              <a:spcBef>
                <a:spcPts val="1200"/>
              </a:spcBef>
              <a:spcAft>
                <a:spcPts val="0"/>
              </a:spcAft>
              <a:buClrTx/>
              <a:buSzTx/>
              <a:buFont typeface="Arial" panose="020B0604020202020204" pitchFamily="34" charset="0"/>
              <a:buNone/>
              <a:tabLst/>
              <a:defRPr/>
            </a:pPr>
            <a:r>
              <a:rPr kumimoji="0" lang="en-US" sz="1800" b="1" i="0" u="sng" strike="noStrike" kern="1200" cap="none" spc="0" normalizeH="0" baseline="0" noProof="0" dirty="0">
                <a:ln>
                  <a:noFill/>
                </a:ln>
                <a:solidFill>
                  <a:srgbClr val="002060"/>
                </a:solidFill>
                <a:effectLst/>
                <a:uLnTx/>
                <a:uFillTx/>
                <a:latin typeface="Calibri Light" panose="020F0302020204030204"/>
                <a:ea typeface="+mn-ea"/>
                <a:cs typeface="Calibri"/>
              </a:rPr>
              <a:t>I need to be smarter by gaining knowledge and expertise.</a:t>
            </a:r>
            <a:endParaRPr kumimoji="0" lang="en-GB" sz="1800" b="1" i="0" u="sng" strike="noStrike" kern="1200" cap="none" spc="0" normalizeH="0" baseline="0" noProof="0" dirty="0">
              <a:ln>
                <a:noFill/>
              </a:ln>
              <a:solidFill>
                <a:srgbClr val="002060"/>
              </a:solidFill>
              <a:effectLst/>
              <a:uLnTx/>
              <a:uFillTx/>
              <a:latin typeface="Calibri Light" panose="020F0302020204030204"/>
              <a:ea typeface="+mn-ea"/>
              <a:cs typeface="Calibri"/>
            </a:endParaRPr>
          </a:p>
        </p:txBody>
      </p:sp>
      <p:sp>
        <p:nvSpPr>
          <p:cNvPr id="47" name="TextBox 46">
            <a:extLst>
              <a:ext uri="{FF2B5EF4-FFF2-40B4-BE49-F238E27FC236}">
                <a16:creationId xmlns:a16="http://schemas.microsoft.com/office/drawing/2014/main" id="{0EC05B62-CB55-452A-9346-70EE312B99CC}"/>
              </a:ext>
            </a:extLst>
          </p:cNvPr>
          <p:cNvSpPr txBox="1"/>
          <p:nvPr/>
        </p:nvSpPr>
        <p:spPr>
          <a:xfrm>
            <a:off x="2617609" y="1184027"/>
            <a:ext cx="159365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0C0"/>
                </a:solidFill>
                <a:effectLst/>
                <a:uLnTx/>
                <a:uFillTx/>
                <a:latin typeface="HelveticaNeue medium" panose="00000400000000000000" pitchFamily="2" charset="0"/>
                <a:ea typeface="+mn-ea"/>
                <a:cs typeface="+mn-cs"/>
              </a:rPr>
              <a:t>C</a:t>
            </a:r>
            <a:r>
              <a:rPr kumimoji="0" lang="en-US" sz="1800" b="1" i="0" u="none" strike="noStrike" kern="1200" cap="none" spc="0" normalizeH="0" baseline="0" noProof="0" dirty="0" err="1">
                <a:ln>
                  <a:noFill/>
                </a:ln>
                <a:solidFill>
                  <a:srgbClr val="0070C0"/>
                </a:solidFill>
                <a:effectLst/>
                <a:uLnTx/>
                <a:uFillTx/>
                <a:latin typeface="HelveticaNeue medium" panose="00000400000000000000" pitchFamily="2" charset="0"/>
                <a:ea typeface="+mn-ea"/>
                <a:cs typeface="+mn-cs"/>
              </a:rPr>
              <a:t>hange</a:t>
            </a:r>
            <a:r>
              <a:rPr kumimoji="0" lang="en-US" sz="1800" b="1" i="0" u="none" strike="noStrike" kern="1200" cap="none" spc="0" normalizeH="0" baseline="0" noProof="0" dirty="0">
                <a:ln>
                  <a:noFill/>
                </a:ln>
                <a:solidFill>
                  <a:srgbClr val="0070C0"/>
                </a:solidFill>
                <a:effectLst/>
                <a:uLnTx/>
                <a:uFillTx/>
                <a:latin typeface="HelveticaNeue medium" panose="00000400000000000000" pitchFamily="2" charset="0"/>
                <a:ea typeface="+mn-ea"/>
                <a:cs typeface="+mn-cs"/>
              </a:rPr>
              <a:t> is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0C0"/>
                </a:solidFill>
                <a:effectLst/>
                <a:uLnTx/>
                <a:uFillTx/>
                <a:latin typeface="HelveticaNeue medium" panose="00000400000000000000" pitchFamily="2" charset="0"/>
                <a:ea typeface="+mn-ea"/>
                <a:cs typeface="+mn-cs"/>
              </a:rPr>
              <a:t>C</a:t>
            </a:r>
            <a:r>
              <a:rPr kumimoji="0" lang="en-US" sz="1800" b="1" i="0" u="none" strike="noStrike" kern="1200" cap="none" spc="0" normalizeH="0" baseline="0" noProof="0" dirty="0" err="1">
                <a:ln>
                  <a:noFill/>
                </a:ln>
                <a:solidFill>
                  <a:srgbClr val="0070C0"/>
                </a:solidFill>
                <a:effectLst/>
                <a:uLnTx/>
                <a:uFillTx/>
                <a:latin typeface="HelveticaNeue medium" panose="00000400000000000000" pitchFamily="2" charset="0"/>
                <a:ea typeface="+mn-ea"/>
                <a:cs typeface="+mn-cs"/>
              </a:rPr>
              <a:t>omplicated</a:t>
            </a:r>
            <a:endParaRPr kumimoji="0" lang="id-ID" sz="1800" b="1" i="0" u="none" strike="noStrike" kern="1200" cap="none" spc="0" normalizeH="0" baseline="0" noProof="0" dirty="0">
              <a:ln>
                <a:noFill/>
              </a:ln>
              <a:solidFill>
                <a:srgbClr val="0070C0"/>
              </a:solidFill>
              <a:effectLst/>
              <a:uLnTx/>
              <a:uFillTx/>
              <a:latin typeface="HelveticaNeue medium" panose="00000400000000000000" pitchFamily="2" charset="0"/>
              <a:ea typeface="+mn-ea"/>
              <a:cs typeface="+mn-cs"/>
            </a:endParaRPr>
          </a:p>
        </p:txBody>
      </p:sp>
      <p:sp>
        <p:nvSpPr>
          <p:cNvPr id="50" name="TextBox 49">
            <a:extLst>
              <a:ext uri="{FF2B5EF4-FFF2-40B4-BE49-F238E27FC236}">
                <a16:creationId xmlns:a16="http://schemas.microsoft.com/office/drawing/2014/main" id="{C81A4A22-14FC-462C-AB24-6BC8226B1A54}"/>
              </a:ext>
            </a:extLst>
          </p:cNvPr>
          <p:cNvSpPr txBox="1"/>
          <p:nvPr/>
        </p:nvSpPr>
        <p:spPr>
          <a:xfrm>
            <a:off x="1061884" y="114401"/>
            <a:ext cx="9430966" cy="596766"/>
          </a:xfrm>
          <a:prstGeom prst="rect">
            <a:avLst/>
          </a:prstGeom>
          <a:noFill/>
        </p:spPr>
        <p:txBody>
          <a:bodyPr wrap="square" rtlCol="0">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4400" b="0" i="0" u="none" strike="noStrike" kern="1200" cap="none" spc="-188" normalizeH="0" baseline="0" noProof="0" dirty="0">
                <a:ln>
                  <a:noFill/>
                </a:ln>
                <a:gradFill>
                  <a:gsLst>
                    <a:gs pos="0">
                      <a:srgbClr val="0BD0D9"/>
                    </a:gs>
                    <a:gs pos="82000">
                      <a:srgbClr val="0F6FC6">
                        <a:lumMod val="75000"/>
                      </a:srgbClr>
                    </a:gs>
                  </a:gsLst>
                  <a:lin ang="2700000" scaled="1"/>
                </a:gradFill>
                <a:effectLst/>
                <a:uLnTx/>
                <a:uFillTx/>
                <a:latin typeface="Calibri Light" panose="020F0302020204030204"/>
                <a:ea typeface="+mn-ea"/>
                <a:cs typeface="Poppins Light" panose="00000400000000000000" pitchFamily="2" charset="0"/>
              </a:rPr>
              <a:t>Five Ways To Think About Systems</a:t>
            </a:r>
          </a:p>
        </p:txBody>
      </p:sp>
      <p:sp>
        <p:nvSpPr>
          <p:cNvPr id="53" name="TextBox 52">
            <a:extLst>
              <a:ext uri="{FF2B5EF4-FFF2-40B4-BE49-F238E27FC236}">
                <a16:creationId xmlns:a16="http://schemas.microsoft.com/office/drawing/2014/main" id="{30D30A9B-0837-4FAA-A6FA-8F9F4DB7632A}"/>
              </a:ext>
            </a:extLst>
          </p:cNvPr>
          <p:cNvSpPr txBox="1"/>
          <p:nvPr/>
        </p:nvSpPr>
        <p:spPr>
          <a:xfrm>
            <a:off x="258465" y="716120"/>
            <a:ext cx="195253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HelveticaNeue medium" panose="00000400000000000000" pitchFamily="2" charset="0"/>
                <a:ea typeface="+mn-ea"/>
                <a:cs typeface="+mn-cs"/>
              </a:rPr>
              <a:t>Linear</a:t>
            </a:r>
            <a:endParaRPr kumimoji="0" lang="id-ID" sz="2000" b="1" i="0" u="none" strike="noStrike" kern="1200" cap="none" spc="0" normalizeH="0" baseline="0" noProof="0" dirty="0">
              <a:ln>
                <a:noFill/>
              </a:ln>
              <a:solidFill>
                <a:srgbClr val="002060"/>
              </a:solidFill>
              <a:effectLst/>
              <a:uLnTx/>
              <a:uFillTx/>
              <a:latin typeface="HelveticaNeue medium" panose="00000400000000000000" pitchFamily="2" charset="0"/>
              <a:ea typeface="+mn-ea"/>
              <a:cs typeface="+mn-cs"/>
            </a:endParaRPr>
          </a:p>
        </p:txBody>
      </p:sp>
      <p:sp>
        <p:nvSpPr>
          <p:cNvPr id="54" name="TextBox 53">
            <a:extLst>
              <a:ext uri="{FF2B5EF4-FFF2-40B4-BE49-F238E27FC236}">
                <a16:creationId xmlns:a16="http://schemas.microsoft.com/office/drawing/2014/main" id="{95CA97D6-4110-428A-BF19-730ABDBDAA12}"/>
              </a:ext>
            </a:extLst>
          </p:cNvPr>
          <p:cNvSpPr txBox="1"/>
          <p:nvPr/>
        </p:nvSpPr>
        <p:spPr>
          <a:xfrm>
            <a:off x="2469468" y="716120"/>
            <a:ext cx="195253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HelveticaNeue medium" panose="00000400000000000000" pitchFamily="2" charset="0"/>
                <a:ea typeface="+mn-ea"/>
                <a:cs typeface="+mn-cs"/>
              </a:rPr>
              <a:t>Non-Linear</a:t>
            </a:r>
            <a:endParaRPr kumimoji="0" lang="id-ID" sz="2000" b="1" i="0" u="none" strike="noStrike" kern="1200" cap="none" spc="0" normalizeH="0" baseline="0" noProof="0" dirty="0">
              <a:ln>
                <a:noFill/>
              </a:ln>
              <a:solidFill>
                <a:srgbClr val="002060"/>
              </a:solidFill>
              <a:effectLst/>
              <a:uLnTx/>
              <a:uFillTx/>
              <a:latin typeface="HelveticaNeue medium" panose="00000400000000000000" pitchFamily="2" charset="0"/>
              <a:ea typeface="+mn-ea"/>
              <a:cs typeface="+mn-cs"/>
            </a:endParaRPr>
          </a:p>
        </p:txBody>
      </p:sp>
      <p:sp>
        <p:nvSpPr>
          <p:cNvPr id="85" name="TextBox 84">
            <a:extLst>
              <a:ext uri="{FF2B5EF4-FFF2-40B4-BE49-F238E27FC236}">
                <a16:creationId xmlns:a16="http://schemas.microsoft.com/office/drawing/2014/main" id="{F1686A07-57CA-46E7-BEE4-7698F548EAF2}"/>
              </a:ext>
            </a:extLst>
          </p:cNvPr>
          <p:cNvSpPr txBox="1"/>
          <p:nvPr/>
        </p:nvSpPr>
        <p:spPr>
          <a:xfrm>
            <a:off x="4911935" y="736910"/>
            <a:ext cx="195253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HelveticaNeue medium" panose="00000400000000000000" pitchFamily="2" charset="0"/>
                <a:ea typeface="+mn-ea"/>
                <a:cs typeface="+mn-cs"/>
              </a:rPr>
              <a:t>Collaborative</a:t>
            </a:r>
            <a:endParaRPr kumimoji="0" lang="id-ID" sz="2000" b="1" i="0" u="none" strike="noStrike" kern="1200" cap="none" spc="0" normalizeH="0" baseline="0" noProof="0" dirty="0">
              <a:ln>
                <a:noFill/>
              </a:ln>
              <a:solidFill>
                <a:srgbClr val="002060"/>
              </a:solidFill>
              <a:effectLst/>
              <a:uLnTx/>
              <a:uFillTx/>
              <a:latin typeface="HelveticaNeue medium" panose="00000400000000000000" pitchFamily="2" charset="0"/>
              <a:ea typeface="+mn-ea"/>
              <a:cs typeface="+mn-cs"/>
            </a:endParaRPr>
          </a:p>
        </p:txBody>
      </p:sp>
      <p:sp>
        <p:nvSpPr>
          <p:cNvPr id="86" name="TextBox 85">
            <a:extLst>
              <a:ext uri="{FF2B5EF4-FFF2-40B4-BE49-F238E27FC236}">
                <a16:creationId xmlns:a16="http://schemas.microsoft.com/office/drawing/2014/main" id="{778604BF-B6A4-468C-9A0A-4336B9FB5C98}"/>
              </a:ext>
            </a:extLst>
          </p:cNvPr>
          <p:cNvSpPr txBox="1"/>
          <p:nvPr/>
        </p:nvSpPr>
        <p:spPr>
          <a:xfrm>
            <a:off x="7354402" y="731767"/>
            <a:ext cx="221100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HelveticaNeue medium" panose="00000400000000000000" pitchFamily="2" charset="0"/>
                <a:ea typeface="+mn-ea"/>
                <a:cs typeface="+mn-cs"/>
              </a:rPr>
              <a:t>Complex / VUCA</a:t>
            </a:r>
            <a:endParaRPr kumimoji="0" lang="id-ID" sz="2000" b="1" i="0" u="none" strike="noStrike" kern="1200" cap="none" spc="0" normalizeH="0" baseline="0" noProof="0" dirty="0">
              <a:ln>
                <a:noFill/>
              </a:ln>
              <a:solidFill>
                <a:srgbClr val="002060"/>
              </a:solidFill>
              <a:effectLst/>
              <a:uLnTx/>
              <a:uFillTx/>
              <a:latin typeface="HelveticaNeue medium" panose="00000400000000000000" pitchFamily="2" charset="0"/>
              <a:ea typeface="+mn-ea"/>
              <a:cs typeface="+mn-cs"/>
            </a:endParaRPr>
          </a:p>
        </p:txBody>
      </p:sp>
      <p:sp>
        <p:nvSpPr>
          <p:cNvPr id="87" name="TextBox 86">
            <a:extLst>
              <a:ext uri="{FF2B5EF4-FFF2-40B4-BE49-F238E27FC236}">
                <a16:creationId xmlns:a16="http://schemas.microsoft.com/office/drawing/2014/main" id="{D79577F5-C952-478C-9AED-21EBDB487864}"/>
              </a:ext>
            </a:extLst>
          </p:cNvPr>
          <p:cNvSpPr txBox="1"/>
          <p:nvPr/>
        </p:nvSpPr>
        <p:spPr>
          <a:xfrm>
            <a:off x="10083412" y="731767"/>
            <a:ext cx="195253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HelveticaNeue medium" panose="00000400000000000000" pitchFamily="2" charset="0"/>
                <a:ea typeface="+mn-ea"/>
                <a:cs typeface="+mn-cs"/>
              </a:rPr>
              <a:t>Meta</a:t>
            </a:r>
            <a:endParaRPr kumimoji="0" lang="id-ID" sz="2000" b="1" i="0" u="none" strike="noStrike" kern="1200" cap="none" spc="0" normalizeH="0" baseline="0" noProof="0" dirty="0">
              <a:ln>
                <a:noFill/>
              </a:ln>
              <a:solidFill>
                <a:srgbClr val="002060"/>
              </a:solidFill>
              <a:effectLst/>
              <a:uLnTx/>
              <a:uFillTx/>
              <a:latin typeface="HelveticaNeue medium" panose="00000400000000000000" pitchFamily="2" charset="0"/>
              <a:ea typeface="+mn-ea"/>
              <a:cs typeface="+mn-cs"/>
            </a:endParaRPr>
          </a:p>
        </p:txBody>
      </p:sp>
      <p:sp>
        <p:nvSpPr>
          <p:cNvPr id="3" name="TextBox 2">
            <a:extLst>
              <a:ext uri="{FF2B5EF4-FFF2-40B4-BE49-F238E27FC236}">
                <a16:creationId xmlns:a16="http://schemas.microsoft.com/office/drawing/2014/main" id="{65825200-DE78-4B16-AEF0-82A696B44347}"/>
              </a:ext>
            </a:extLst>
          </p:cNvPr>
          <p:cNvSpPr txBox="1"/>
          <p:nvPr/>
        </p:nvSpPr>
        <p:spPr>
          <a:xfrm>
            <a:off x="117218" y="6453814"/>
            <a:ext cx="4235262" cy="335989"/>
          </a:xfrm>
          <a:prstGeom prst="rect">
            <a:avLst/>
          </a:prstGeom>
          <a:noFill/>
        </p:spPr>
        <p:txBody>
          <a:bodyPr wrap="none" rtlCol="0">
            <a:spAutoFit/>
          </a:bodyPr>
          <a:lstStyle/>
          <a:p>
            <a:pPr marL="0" marR="0" lvl="0" indent="0" algn="l" defTabSz="914400" rtl="0" eaLnBrk="0" fontAlgn="base" latinLnBrk="0" hangingPunct="0">
              <a:lnSpc>
                <a:spcPts val="19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002060"/>
                </a:solidFill>
                <a:effectLst/>
                <a:uLnTx/>
                <a:uFillTx/>
                <a:latin typeface="Calibri Light" panose="020F0302020204030204"/>
                <a:ea typeface="+mn-ea"/>
                <a:cs typeface="+mn-cs"/>
              </a:rPr>
              <a:t>Source: Dr. Paul Lawrence, Coaching Systemically </a:t>
            </a:r>
          </a:p>
        </p:txBody>
      </p:sp>
      <p:pic>
        <p:nvPicPr>
          <p:cNvPr id="2" name="Picture 1">
            <a:extLst>
              <a:ext uri="{FF2B5EF4-FFF2-40B4-BE49-F238E27FC236}">
                <a16:creationId xmlns:a16="http://schemas.microsoft.com/office/drawing/2014/main" id="{24CE7CB5-193F-E6CF-AB80-6D2CC0AE75EA}"/>
              </a:ext>
            </a:extLst>
          </p:cNvPr>
          <p:cNvPicPr>
            <a:picLocks noChangeAspect="1"/>
          </p:cNvPicPr>
          <p:nvPr/>
        </p:nvPicPr>
        <p:blipFill>
          <a:blip r:embed="rId4"/>
          <a:stretch>
            <a:fillRect/>
          </a:stretch>
        </p:blipFill>
        <p:spPr>
          <a:xfrm>
            <a:off x="10584903" y="6287758"/>
            <a:ext cx="897897" cy="369332"/>
          </a:xfrm>
          <a:prstGeom prst="rect">
            <a:avLst/>
          </a:prstGeom>
        </p:spPr>
      </p:pic>
      <p:cxnSp>
        <p:nvCxnSpPr>
          <p:cNvPr id="5" name="Straight Connector 4">
            <a:extLst>
              <a:ext uri="{FF2B5EF4-FFF2-40B4-BE49-F238E27FC236}">
                <a16:creationId xmlns:a16="http://schemas.microsoft.com/office/drawing/2014/main" id="{BD9C646A-FDF7-AE37-5188-6B6277AD753F}"/>
              </a:ext>
            </a:extLst>
          </p:cNvPr>
          <p:cNvCxnSpPr>
            <a:cxnSpLocks/>
          </p:cNvCxnSpPr>
          <p:nvPr/>
        </p:nvCxnSpPr>
        <p:spPr>
          <a:xfrm>
            <a:off x="7198433" y="720146"/>
            <a:ext cx="0" cy="5417708"/>
          </a:xfrm>
          <a:prstGeom prst="line">
            <a:avLst/>
          </a:prstGeom>
          <a:ln w="1270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1275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500"/>
                                        <p:tgtEl>
                                          <p:spTgt spid="5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fade">
                                      <p:cBhvr>
                                        <p:cTn id="18" dur="500"/>
                                        <p:tgtEl>
                                          <p:spTgt spid="4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fade">
                                      <p:cBhvr>
                                        <p:cTn id="21" dur="500"/>
                                        <p:tgtEl>
                                          <p:spTgt spid="4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fade">
                                      <p:cBhvr>
                                        <p:cTn id="24" dur="500"/>
                                        <p:tgtEl>
                                          <p:spTgt spid="5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500"/>
                                        <p:tgtEl>
                                          <p:spTgt spid="3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5"/>
                                        </p:tgtEl>
                                        <p:attrNameLst>
                                          <p:attrName>style.visibility</p:attrName>
                                        </p:attrNameLst>
                                      </p:cBhvr>
                                      <p:to>
                                        <p:strVal val="visible"/>
                                      </p:to>
                                    </p:set>
                                    <p:animEffect transition="in" filter="fade">
                                      <p:cBhvr>
                                        <p:cTn id="32" dur="500"/>
                                        <p:tgtEl>
                                          <p:spTgt spid="8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500"/>
                                        <p:tgtEl>
                                          <p:spTgt spid="3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6"/>
                                        </p:tgtEl>
                                        <p:attrNameLst>
                                          <p:attrName>style.visibility</p:attrName>
                                        </p:attrNameLst>
                                      </p:cBhvr>
                                      <p:to>
                                        <p:strVal val="visible"/>
                                      </p:to>
                                    </p:set>
                                    <p:animEffect transition="in" filter="fade">
                                      <p:cBhvr>
                                        <p:cTn id="40" dur="500"/>
                                        <p:tgtEl>
                                          <p:spTgt spid="8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500"/>
                                        <p:tgtEl>
                                          <p:spTgt spid="3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fade">
                                      <p:cBhvr>
                                        <p:cTn id="51" dur="500"/>
                                        <p:tgtEl>
                                          <p:spTgt spid="8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500"/>
                                        <p:tgtEl>
                                          <p:spTgt spid="3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500"/>
                                        <p:tgtEl>
                                          <p:spTgt spid="3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fade">
                                      <p:cBhvr>
                                        <p:cTn id="6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P spid="44" grpId="0"/>
      <p:bldP spid="45" grpId="0"/>
      <p:bldP spid="46" grpId="0"/>
      <p:bldP spid="47" grpId="0"/>
      <p:bldP spid="53" grpId="0"/>
      <p:bldP spid="54" grpId="0"/>
      <p:bldP spid="85" grpId="0"/>
      <p:bldP spid="86" grpId="0"/>
      <p:bldP spid="8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35E800-72C3-EED9-C27D-B15C86DBC7A0}"/>
            </a:ext>
          </a:extLst>
        </p:cNvPr>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43270B6B-323C-58FE-E3A8-26D0E0E5EFD6}"/>
              </a:ext>
            </a:extLst>
          </p:cNvPr>
          <p:cNvPicPr>
            <a:picLocks noGrp="1" noChangeAspect="1"/>
          </p:cNvPicPr>
          <p:nvPr>
            <p:ph type="pic" sz="quarter" idx="10"/>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l="16164" r="16164"/>
          <a:stretch/>
        </p:blipFill>
        <p:spPr>
          <a:xfrm>
            <a:off x="164769" y="754533"/>
            <a:ext cx="5080602" cy="5499848"/>
          </a:xfrm>
        </p:spPr>
      </p:pic>
      <p:sp>
        <p:nvSpPr>
          <p:cNvPr id="18" name="Rectangle: Rounded Corners 17">
            <a:extLst>
              <a:ext uri="{FF2B5EF4-FFF2-40B4-BE49-F238E27FC236}">
                <a16:creationId xmlns:a16="http://schemas.microsoft.com/office/drawing/2014/main" id="{2682FDD1-0586-AE2D-F1E0-3D1674F88733}"/>
              </a:ext>
            </a:extLst>
          </p:cNvPr>
          <p:cNvSpPr/>
          <p:nvPr/>
        </p:nvSpPr>
        <p:spPr>
          <a:xfrm>
            <a:off x="167663" y="754531"/>
            <a:ext cx="5077707" cy="5499850"/>
          </a:xfrm>
          <a:prstGeom prst="roundRect">
            <a:avLst>
              <a:gd name="adj" fmla="val 0"/>
            </a:avLst>
          </a:prstGeom>
          <a:gradFill>
            <a:gsLst>
              <a:gs pos="0">
                <a:schemeClr val="accent3">
                  <a:alpha val="28000"/>
                </a:schemeClr>
              </a:gs>
              <a:gs pos="82000">
                <a:schemeClr val="accent1">
                  <a:lumMod val="75000"/>
                  <a:alpha val="8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5EC211CB-E1BB-632B-C323-18CF99061110}"/>
              </a:ext>
            </a:extLst>
          </p:cNvPr>
          <p:cNvSpPr txBox="1"/>
          <p:nvPr/>
        </p:nvSpPr>
        <p:spPr>
          <a:xfrm>
            <a:off x="515436" y="4449785"/>
            <a:ext cx="4379267" cy="163121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prstClr val="white"/>
                </a:solidFill>
                <a:effectLst/>
                <a:uLnTx/>
                <a:uFillTx/>
                <a:latin typeface="Calibri Light" panose="020F0302020204030204"/>
                <a:ea typeface="+mn-ea"/>
                <a:cs typeface="+mn-cs"/>
              </a:rPr>
              <a:t>“Thoughtful reflection on natural experience, in light of conceptual models is one of the most powerful tools we have for management learning.”</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Light" panose="020F0302020204030204"/>
                <a:ea typeface="+mn-ea"/>
                <a:cs typeface="+mn-cs"/>
              </a:rPr>
              <a:t>- Henry </a:t>
            </a:r>
            <a:r>
              <a:rPr kumimoji="0" lang="en-GB" sz="2000" b="0" i="0" u="none" strike="noStrike" kern="1200" cap="none" spc="0" normalizeH="0" baseline="0" noProof="0" dirty="0" err="1">
                <a:ln>
                  <a:noFill/>
                </a:ln>
                <a:solidFill>
                  <a:prstClr val="white"/>
                </a:solidFill>
                <a:effectLst/>
                <a:uLnTx/>
                <a:uFillTx/>
                <a:latin typeface="Calibri Light" panose="020F0302020204030204"/>
                <a:ea typeface="+mn-ea"/>
                <a:cs typeface="+mn-cs"/>
              </a:rPr>
              <a:t>Mintzberg</a:t>
            </a:r>
            <a:r>
              <a:rPr kumimoji="0" lang="en-GB" sz="2000" b="0" i="0" u="none" strike="noStrike" kern="1200" cap="none" spc="0" normalizeH="0" baseline="0" noProof="0" dirty="0" err="1">
                <a:ln>
                  <a:noFill/>
                </a:ln>
                <a:solidFill>
                  <a:srgbClr val="0070C0"/>
                </a:solidFill>
                <a:effectLst/>
                <a:uLnTx/>
                <a:uFillTx/>
                <a:latin typeface="Calibri Light" panose="020F0302020204030204"/>
                <a:ea typeface="+mn-ea"/>
                <a:cs typeface="+mn-cs"/>
              </a:rPr>
              <a:t>g</a:t>
            </a:r>
            <a:endParaRPr kumimoji="0" lang="en-GB" sz="2000" b="0" i="0" u="none" strike="noStrike" kern="1200" cap="none" spc="0" normalizeH="0" baseline="0" noProof="0" dirty="0">
              <a:ln>
                <a:noFill/>
              </a:ln>
              <a:solidFill>
                <a:srgbClr val="0070C0"/>
              </a:solidFill>
              <a:effectLst/>
              <a:uLnTx/>
              <a:uFillTx/>
              <a:latin typeface="Calibri Light" panose="020F0302020204030204"/>
              <a:ea typeface="+mn-ea"/>
              <a:cs typeface="+mn-cs"/>
            </a:endParaRPr>
          </a:p>
        </p:txBody>
      </p:sp>
      <p:sp>
        <p:nvSpPr>
          <p:cNvPr id="5" name="TextBox 4">
            <a:extLst>
              <a:ext uri="{FF2B5EF4-FFF2-40B4-BE49-F238E27FC236}">
                <a16:creationId xmlns:a16="http://schemas.microsoft.com/office/drawing/2014/main" id="{5C11EDA5-DCF4-65F9-7168-404FB9258236}"/>
              </a:ext>
            </a:extLst>
          </p:cNvPr>
          <p:cNvSpPr txBox="1"/>
          <p:nvPr/>
        </p:nvSpPr>
        <p:spPr>
          <a:xfrm>
            <a:off x="164768" y="933444"/>
            <a:ext cx="5077706" cy="596766"/>
          </a:xfrm>
          <a:prstGeom prst="rect">
            <a:avLst/>
          </a:prstGeom>
          <a:noFill/>
        </p:spPr>
        <p:txBody>
          <a:bodyPr wrap="square" rtlCol="0" anchor="b">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4400" b="1" i="0" u="none" strike="noStrike" kern="1200" cap="none" spc="-188" normalizeH="0" baseline="0" noProof="0" dirty="0">
                <a:ln>
                  <a:noFill/>
                </a:ln>
                <a:solidFill>
                  <a:prstClr val="white"/>
                </a:solidFill>
                <a:effectLst/>
                <a:uLnTx/>
                <a:uFillTx/>
                <a:latin typeface="Calibri Light" panose="020F0302020204030204"/>
                <a:ea typeface="+mn-ea"/>
                <a:cs typeface="Poppins Light" panose="00000400000000000000" pitchFamily="2" charset="0"/>
              </a:rPr>
              <a:t>Self-Reflection Exercise </a:t>
            </a:r>
          </a:p>
        </p:txBody>
      </p:sp>
      <p:sp>
        <p:nvSpPr>
          <p:cNvPr id="12" name="Rectangle 11">
            <a:extLst>
              <a:ext uri="{FF2B5EF4-FFF2-40B4-BE49-F238E27FC236}">
                <a16:creationId xmlns:a16="http://schemas.microsoft.com/office/drawing/2014/main" id="{9F777CE1-FC10-7736-BE10-D54CE701531D}"/>
              </a:ext>
            </a:extLst>
          </p:cNvPr>
          <p:cNvSpPr/>
          <p:nvPr/>
        </p:nvSpPr>
        <p:spPr>
          <a:xfrm>
            <a:off x="6534404" y="2480919"/>
            <a:ext cx="4773955" cy="1631216"/>
          </a:xfrm>
          <a:prstGeom prst="rect">
            <a:avLst/>
          </a:prstGeom>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alibri Light" panose="020F0302020204030204"/>
                <a:ea typeface="+mn-ea"/>
                <a:cs typeface="Segoe UI Light" panose="020B0502040204020203" pitchFamily="34" charset="0"/>
              </a:rPr>
              <a:t>In your own mental models of how you perceive the world works or how change happens, which of the statements in the last two columns are well developed within you and which are not yet fully owned by you?</a:t>
            </a:r>
          </a:p>
        </p:txBody>
      </p:sp>
      <p:pic>
        <p:nvPicPr>
          <p:cNvPr id="26" name="Picture 6" descr="Questions">
            <a:extLst>
              <a:ext uri="{FF2B5EF4-FFF2-40B4-BE49-F238E27FC236}">
                <a16:creationId xmlns:a16="http://schemas.microsoft.com/office/drawing/2014/main" id="{BB0878C5-0DCF-BB94-87E1-2A6109B645A0}"/>
              </a:ext>
            </a:extLst>
          </p:cNvPr>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433402" y="2884388"/>
            <a:ext cx="933808" cy="824279"/>
          </a:xfrm>
          <a:custGeom>
            <a:avLst/>
            <a:gdLst>
              <a:gd name="connsiteX0" fmla="*/ 618122 w 1236244"/>
              <a:gd name="connsiteY0" fmla="*/ 0 h 1236244"/>
              <a:gd name="connsiteX1" fmla="*/ 1236244 w 1236244"/>
              <a:gd name="connsiteY1" fmla="*/ 618122 h 1236244"/>
              <a:gd name="connsiteX2" fmla="*/ 618122 w 1236244"/>
              <a:gd name="connsiteY2" fmla="*/ 1236244 h 1236244"/>
              <a:gd name="connsiteX3" fmla="*/ 0 w 1236244"/>
              <a:gd name="connsiteY3" fmla="*/ 618122 h 1236244"/>
              <a:gd name="connsiteX4" fmla="*/ 618122 w 1236244"/>
              <a:gd name="connsiteY4" fmla="*/ 0 h 1236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44" h="1236244">
                <a:moveTo>
                  <a:pt x="618122" y="0"/>
                </a:moveTo>
                <a:cubicBezTo>
                  <a:pt x="959501" y="0"/>
                  <a:pt x="1236244" y="276743"/>
                  <a:pt x="1236244" y="618122"/>
                </a:cubicBezTo>
                <a:cubicBezTo>
                  <a:pt x="1236244" y="959501"/>
                  <a:pt x="959501" y="1236244"/>
                  <a:pt x="618122" y="1236244"/>
                </a:cubicBezTo>
                <a:cubicBezTo>
                  <a:pt x="276743" y="1236244"/>
                  <a:pt x="0" y="959501"/>
                  <a:pt x="0" y="618122"/>
                </a:cubicBezTo>
                <a:cubicBezTo>
                  <a:pt x="0" y="276743"/>
                  <a:pt x="276743" y="0"/>
                  <a:pt x="618122" y="0"/>
                </a:cubicBezTo>
                <a:close/>
              </a:path>
            </a:pathLst>
          </a:custGeom>
          <a:solidFill>
            <a:schemeClr val="bg1">
              <a:lumMod val="95000"/>
            </a:schemeClr>
          </a:solidFill>
        </p:spPr>
      </p:pic>
      <p:pic>
        <p:nvPicPr>
          <p:cNvPr id="29" name="Picture 28">
            <a:extLst>
              <a:ext uri="{FF2B5EF4-FFF2-40B4-BE49-F238E27FC236}">
                <a16:creationId xmlns:a16="http://schemas.microsoft.com/office/drawing/2014/main" id="{20547693-8113-89CC-0825-5446CFE07CC2}"/>
              </a:ext>
            </a:extLst>
          </p:cNvPr>
          <p:cNvPicPr>
            <a:picLocks noChangeAspect="1"/>
          </p:cNvPicPr>
          <p:nvPr/>
        </p:nvPicPr>
        <p:blipFill>
          <a:blip r:embed="rId6"/>
          <a:stretch>
            <a:fillRect/>
          </a:stretch>
        </p:blipFill>
        <p:spPr>
          <a:xfrm>
            <a:off x="10570470" y="6254381"/>
            <a:ext cx="897897" cy="369332"/>
          </a:xfrm>
          <a:prstGeom prst="rect">
            <a:avLst/>
          </a:prstGeom>
        </p:spPr>
      </p:pic>
      <p:sp>
        <p:nvSpPr>
          <p:cNvPr id="2" name="TextBox 1">
            <a:extLst>
              <a:ext uri="{FF2B5EF4-FFF2-40B4-BE49-F238E27FC236}">
                <a16:creationId xmlns:a16="http://schemas.microsoft.com/office/drawing/2014/main" id="{BC7BE08B-D333-2110-3A9B-947B8F7EFAE5}"/>
              </a:ext>
            </a:extLst>
          </p:cNvPr>
          <p:cNvSpPr txBox="1"/>
          <p:nvPr/>
        </p:nvSpPr>
        <p:spPr>
          <a:xfrm>
            <a:off x="354246" y="1709121"/>
            <a:ext cx="4698750" cy="1070742"/>
          </a:xfrm>
          <a:prstGeom prst="rect">
            <a:avLst/>
          </a:prstGeom>
          <a:noFill/>
        </p:spPr>
        <p:txBody>
          <a:bodyPr wrap="square" rtlCol="0" anchor="b">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4400" b="1" i="0" u="none" strike="noStrike" kern="1200" cap="none" spc="-188" normalizeH="0" baseline="0" noProof="0" dirty="0">
                <a:ln>
                  <a:noFill/>
                </a:ln>
                <a:solidFill>
                  <a:prstClr val="white"/>
                </a:solidFill>
                <a:effectLst/>
                <a:uLnTx/>
                <a:uFillTx/>
                <a:latin typeface="Calibri Light" panose="020F0302020204030204"/>
                <a:ea typeface="+mn-ea"/>
                <a:cs typeface="Poppins Light" panose="00000400000000000000" pitchFamily="2" charset="0"/>
              </a:rPr>
              <a:t>Beliefs About </a:t>
            </a:r>
          </a:p>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4400" b="1" i="0" u="none" strike="noStrike" kern="1200" cap="none" spc="-188" normalizeH="0" baseline="0" noProof="0" dirty="0">
                <a:ln>
                  <a:noFill/>
                </a:ln>
                <a:solidFill>
                  <a:prstClr val="white"/>
                </a:solidFill>
                <a:effectLst/>
                <a:uLnTx/>
                <a:uFillTx/>
                <a:latin typeface="Calibri Light" panose="020F0302020204030204"/>
                <a:ea typeface="+mn-ea"/>
                <a:cs typeface="Poppins Light" panose="00000400000000000000" pitchFamily="2" charset="0"/>
              </a:rPr>
              <a:t>Systems Thinking</a:t>
            </a:r>
          </a:p>
        </p:txBody>
      </p:sp>
    </p:spTree>
    <p:extLst>
      <p:ext uri="{BB962C8B-B14F-4D97-AF65-F5344CB8AC3E}">
        <p14:creationId xmlns:p14="http://schemas.microsoft.com/office/powerpoint/2010/main" val="753073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E6A36F0-4FFB-6521-954C-4CAE0CBB6BED}"/>
              </a:ext>
            </a:extLst>
          </p:cNvPr>
          <p:cNvSpPr/>
          <p:nvPr/>
        </p:nvSpPr>
        <p:spPr>
          <a:xfrm>
            <a:off x="0" y="0"/>
            <a:ext cx="3895106"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55D2A86-C84E-14F4-791A-4F3911CF3DB7}"/>
              </a:ext>
            </a:extLst>
          </p:cNvPr>
          <p:cNvSpPr txBox="1"/>
          <p:nvPr/>
        </p:nvSpPr>
        <p:spPr>
          <a:xfrm>
            <a:off x="111512" y="150943"/>
            <a:ext cx="3783594" cy="664477"/>
          </a:xfrm>
          <a:prstGeom prst="rect">
            <a:avLst/>
          </a:prstGeom>
          <a:noFill/>
        </p:spPr>
        <p:txBody>
          <a:bodyPr wrap="square" rtlCol="0">
            <a:spAutoFit/>
          </a:bodyPr>
          <a:lstStyle/>
          <a:p>
            <a:pPr marL="0" marR="0" lvl="0" indent="0" algn="l" defTabSz="914400" rtl="0" eaLnBrk="1" fontAlgn="auto" latinLnBrk="0" hangingPunct="1">
              <a:lnSpc>
                <a:spcPts val="4400"/>
              </a:lnSpc>
              <a:spcBef>
                <a:spcPts val="0"/>
              </a:spcBef>
              <a:spcAft>
                <a:spcPts val="0"/>
              </a:spcAft>
              <a:buClrTx/>
              <a:buSzTx/>
              <a:buFontTx/>
              <a:buNone/>
              <a:tabLst/>
              <a:defRPr/>
            </a:pPr>
            <a:r>
              <a:rPr kumimoji="0" lang="en-GB" sz="4400" b="0" i="0" u="none" strike="noStrike" kern="1200" cap="none" spc="-188" normalizeH="0" baseline="0" noProof="0" dirty="0">
                <a:ln>
                  <a:noFill/>
                </a:ln>
                <a:gradFill>
                  <a:gsLst>
                    <a:gs pos="0">
                      <a:srgbClr val="0BD0D9"/>
                    </a:gs>
                    <a:gs pos="82000">
                      <a:srgbClr val="0F6FC6">
                        <a:lumMod val="75000"/>
                      </a:srgbClr>
                    </a:gs>
                  </a:gsLst>
                  <a:lin ang="2700000" scaled="1"/>
                </a:gradFill>
                <a:effectLst/>
                <a:uLnTx/>
                <a:uFillTx/>
                <a:latin typeface="Calibri Light" panose="020F0302020204030204"/>
                <a:ea typeface="+mn-ea"/>
                <a:cs typeface="Poppins Light" panose="00000400000000000000" pitchFamily="2" charset="0"/>
              </a:rPr>
              <a:t>System Blindness</a:t>
            </a:r>
          </a:p>
        </p:txBody>
      </p:sp>
      <p:pic>
        <p:nvPicPr>
          <p:cNvPr id="2" name="Picture 1">
            <a:extLst>
              <a:ext uri="{FF2B5EF4-FFF2-40B4-BE49-F238E27FC236}">
                <a16:creationId xmlns:a16="http://schemas.microsoft.com/office/drawing/2014/main" id="{0422E5DC-3CC1-A82D-2583-DD0292009D4E}"/>
              </a:ext>
            </a:extLst>
          </p:cNvPr>
          <p:cNvPicPr>
            <a:picLocks noChangeAspect="1"/>
          </p:cNvPicPr>
          <p:nvPr/>
        </p:nvPicPr>
        <p:blipFill>
          <a:blip r:embed="rId2"/>
          <a:stretch>
            <a:fillRect/>
          </a:stretch>
        </p:blipFill>
        <p:spPr>
          <a:xfrm>
            <a:off x="10584903" y="6287758"/>
            <a:ext cx="897897" cy="369332"/>
          </a:xfrm>
          <a:prstGeom prst="rect">
            <a:avLst/>
          </a:prstGeom>
        </p:spPr>
      </p:pic>
      <p:pic>
        <p:nvPicPr>
          <p:cNvPr id="9" name="Picture 8">
            <a:extLst>
              <a:ext uri="{FF2B5EF4-FFF2-40B4-BE49-F238E27FC236}">
                <a16:creationId xmlns:a16="http://schemas.microsoft.com/office/drawing/2014/main" id="{3DDC8B90-B9F0-FF14-354A-F23528844C9E}"/>
              </a:ext>
            </a:extLst>
          </p:cNvPr>
          <p:cNvPicPr>
            <a:picLocks noChangeAspect="1"/>
          </p:cNvPicPr>
          <p:nvPr/>
        </p:nvPicPr>
        <p:blipFill>
          <a:blip r:embed="rId3"/>
          <a:stretch>
            <a:fillRect/>
          </a:stretch>
        </p:blipFill>
        <p:spPr>
          <a:xfrm>
            <a:off x="3895106" y="552876"/>
            <a:ext cx="8185382" cy="5267353"/>
          </a:xfrm>
          <a:prstGeom prst="rect">
            <a:avLst/>
          </a:prstGeom>
        </p:spPr>
      </p:pic>
      <p:sp>
        <p:nvSpPr>
          <p:cNvPr id="3" name="TextBox 2">
            <a:extLst>
              <a:ext uri="{FF2B5EF4-FFF2-40B4-BE49-F238E27FC236}">
                <a16:creationId xmlns:a16="http://schemas.microsoft.com/office/drawing/2014/main" id="{370B0500-8389-E2AC-FBDC-007991A8D9B9}"/>
              </a:ext>
            </a:extLst>
          </p:cNvPr>
          <p:cNvSpPr txBox="1"/>
          <p:nvPr/>
        </p:nvSpPr>
        <p:spPr>
          <a:xfrm>
            <a:off x="89687" y="3966588"/>
            <a:ext cx="3586348"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002060"/>
                </a:solidFill>
                <a:effectLst/>
                <a:uLnTx/>
                <a:uFillTx/>
                <a:latin typeface="Calibri Light" panose="020F0302020204030204"/>
                <a:ea typeface="+mn-ea"/>
                <a:cs typeface="+mn-cs"/>
              </a:rPr>
              <a:t>"</a:t>
            </a:r>
            <a:r>
              <a:rPr kumimoji="0" lang="en-GB" sz="2000" b="0" i="1" u="none" strike="noStrike" kern="1200" cap="none" spc="0" normalizeH="0" baseline="0" noProof="0" dirty="0">
                <a:ln>
                  <a:noFill/>
                </a:ln>
                <a:solidFill>
                  <a:srgbClr val="002060"/>
                </a:solidFill>
                <a:effectLst/>
                <a:uLnTx/>
                <a:uFillTx/>
                <a:latin typeface="Calibri Light" panose="020F0302020204030204"/>
                <a:ea typeface="+mn-ea"/>
                <a:cs typeface="+mn-cs"/>
              </a:rPr>
              <a:t>We make up stories about situations; we take it personally, as if we were aimed to deliberately challenge or hurt us; we react to it by getting mad, even or</a:t>
            </a:r>
            <a:r>
              <a:rPr kumimoji="0" lang="en-GB" sz="2000" b="0" i="1" u="none" strike="noStrike" kern="1200" cap="none" spc="0" normalizeH="0" noProof="0" dirty="0">
                <a:ln>
                  <a:noFill/>
                </a:ln>
                <a:solidFill>
                  <a:srgbClr val="002060"/>
                </a:solidFill>
                <a:effectLst/>
                <a:uLnTx/>
                <a:uFillTx/>
                <a:latin typeface="Calibri Light" panose="020F0302020204030204"/>
                <a:ea typeface="+mn-ea"/>
                <a:cs typeface="+mn-cs"/>
              </a:rPr>
              <a:t> </a:t>
            </a:r>
            <a:r>
              <a:rPr kumimoji="0" lang="en-GB" sz="2000" b="0" i="1" u="none" strike="noStrike" kern="1200" cap="none" spc="0" normalizeH="0" baseline="0" noProof="0" dirty="0">
                <a:ln>
                  <a:noFill/>
                </a:ln>
                <a:solidFill>
                  <a:srgbClr val="002060"/>
                </a:solidFill>
                <a:effectLst/>
                <a:uLnTx/>
                <a:uFillTx/>
                <a:latin typeface="Calibri Light" panose="020F0302020204030204"/>
                <a:ea typeface="+mn-ea"/>
                <a:cs typeface="+mn-cs"/>
              </a:rPr>
              <a:t>withdrawing …and that is the end of the relationship!”</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alibri Light" panose="020F0302020204030204"/>
                <a:ea typeface="+mn-ea"/>
                <a:cs typeface="+mn-cs"/>
              </a:rPr>
              <a:t>- Barry Oshry</a:t>
            </a:r>
          </a:p>
        </p:txBody>
      </p:sp>
      <p:sp>
        <p:nvSpPr>
          <p:cNvPr id="4" name="TextBox 3">
            <a:extLst>
              <a:ext uri="{FF2B5EF4-FFF2-40B4-BE49-F238E27FC236}">
                <a16:creationId xmlns:a16="http://schemas.microsoft.com/office/drawing/2014/main" id="{A14F489F-CA9C-016D-AB5A-E3BCC70E1EBA}"/>
              </a:ext>
            </a:extLst>
          </p:cNvPr>
          <p:cNvSpPr txBox="1"/>
          <p:nvPr/>
        </p:nvSpPr>
        <p:spPr>
          <a:xfrm>
            <a:off x="89687" y="1129120"/>
            <a:ext cx="3715733" cy="252376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rgbClr val="002060"/>
                </a:solidFill>
                <a:effectLst/>
                <a:uLnTx/>
                <a:uFillTx/>
                <a:latin typeface="Calibri Light" panose="020F0302020204030204"/>
                <a:ea typeface="+mn-ea"/>
                <a:cs typeface="+mn-cs"/>
              </a:rPr>
              <a:t>“System blindness is everywhere …and the most dangerous thing about blindness is that when we’re blind, we don’t know we’re blind.  We think we see. We take what we see as the truth and we act.”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alibri Light" panose="020F0302020204030204"/>
                <a:ea typeface="+mn-ea"/>
                <a:cs typeface="+mn-cs"/>
              </a:rPr>
              <a:t>- Barry Oshry</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0C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2817550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BF47D637-F6B8-472E-9632-77DEF207218B}"/>
              </a:ext>
            </a:extLst>
          </p:cNvPr>
          <p:cNvSpPr/>
          <p:nvPr/>
        </p:nvSpPr>
        <p:spPr>
          <a:xfrm>
            <a:off x="0" y="0"/>
            <a:ext cx="4391695"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A2FE61D5-F22B-40FB-863E-A0AAE7A44B07}"/>
              </a:ext>
            </a:extLst>
          </p:cNvPr>
          <p:cNvSpPr txBox="1"/>
          <p:nvPr/>
        </p:nvSpPr>
        <p:spPr>
          <a:xfrm>
            <a:off x="0" y="31426"/>
            <a:ext cx="4554067" cy="2164888"/>
          </a:xfrm>
          <a:prstGeom prst="rect">
            <a:avLst/>
          </a:prstGeom>
          <a:noFill/>
        </p:spPr>
        <p:txBody>
          <a:bodyPr wrap="square" rtlCol="0">
            <a:spAutoFit/>
          </a:bodyPr>
          <a:lstStyle/>
          <a:p>
            <a:pPr marL="0" marR="0" lvl="0" indent="0" algn="l" defTabSz="914400" rtl="0" eaLnBrk="1" fontAlgn="auto" latinLnBrk="0" hangingPunct="1">
              <a:lnSpc>
                <a:spcPts val="4000"/>
              </a:lnSpc>
              <a:spcBef>
                <a:spcPts val="0"/>
              </a:spcBef>
              <a:spcAft>
                <a:spcPts val="0"/>
              </a:spcAft>
              <a:buClrTx/>
              <a:buSzTx/>
              <a:buFontTx/>
              <a:buNone/>
              <a:tabLst/>
              <a:defRPr/>
            </a:pPr>
            <a:r>
              <a:rPr kumimoji="0" lang="en-GB" sz="4400" b="0" i="0" u="none" strike="noStrike" kern="1200" cap="none" spc="-188" normalizeH="0" baseline="0" noProof="0" dirty="0">
                <a:ln>
                  <a:noFill/>
                </a:ln>
                <a:gradFill>
                  <a:gsLst>
                    <a:gs pos="0">
                      <a:srgbClr val="0BD0D9"/>
                    </a:gs>
                    <a:gs pos="82000">
                      <a:srgbClr val="0F6FC6">
                        <a:lumMod val="75000"/>
                      </a:srgbClr>
                    </a:gs>
                  </a:gsLst>
                  <a:lin ang="2700000" scaled="1"/>
                </a:gradFill>
                <a:effectLst/>
                <a:uLnTx/>
                <a:uFillTx/>
                <a:latin typeface="Calibri Light" panose="020F0302020204030204"/>
                <a:ea typeface="+mn-ea"/>
                <a:cs typeface="Poppins Light" panose="00000400000000000000" pitchFamily="2" charset="0"/>
              </a:rPr>
              <a:t>Systems Thinking -  ‘Mind Opening Questions’ / Thought Forms</a:t>
            </a:r>
            <a:endParaRPr kumimoji="0" lang="en-US" sz="4400" b="0" i="1" u="none" strike="noStrike" kern="1200" cap="none" spc="-188" normalizeH="0" baseline="0" noProof="0" dirty="0">
              <a:ln>
                <a:noFill/>
              </a:ln>
              <a:gradFill>
                <a:gsLst>
                  <a:gs pos="0">
                    <a:srgbClr val="0BD0D9"/>
                  </a:gs>
                  <a:gs pos="82000">
                    <a:srgbClr val="0F6FC6">
                      <a:lumMod val="75000"/>
                    </a:srgbClr>
                  </a:gs>
                </a:gsLst>
                <a:lin ang="2700000" scaled="1"/>
              </a:gradFill>
              <a:effectLst/>
              <a:uLnTx/>
              <a:uFillTx/>
              <a:latin typeface="Calibri Light" panose="020F0302020204030204"/>
              <a:ea typeface="+mn-ea"/>
              <a:cs typeface="Poppins Light" panose="00000400000000000000" pitchFamily="2" charset="0"/>
            </a:endParaRPr>
          </a:p>
        </p:txBody>
      </p:sp>
      <p:pic>
        <p:nvPicPr>
          <p:cNvPr id="20" name="Picture 19">
            <a:extLst>
              <a:ext uri="{FF2B5EF4-FFF2-40B4-BE49-F238E27FC236}">
                <a16:creationId xmlns:a16="http://schemas.microsoft.com/office/drawing/2014/main" id="{FCDEF570-B9BC-4D79-973E-AA2C1158F8AB}"/>
              </a:ext>
            </a:extLst>
          </p:cNvPr>
          <p:cNvPicPr>
            <a:picLocks noChangeAspect="1"/>
          </p:cNvPicPr>
          <p:nvPr/>
        </p:nvPicPr>
        <p:blipFill>
          <a:blip r:embed="rId2"/>
          <a:stretch>
            <a:fillRect/>
          </a:stretch>
        </p:blipFill>
        <p:spPr>
          <a:xfrm>
            <a:off x="10584903" y="6287758"/>
            <a:ext cx="897897" cy="369332"/>
          </a:xfrm>
          <a:prstGeom prst="rect">
            <a:avLst/>
          </a:prstGeom>
        </p:spPr>
      </p:pic>
      <p:sp>
        <p:nvSpPr>
          <p:cNvPr id="4" name="TextBox 3">
            <a:extLst>
              <a:ext uri="{FF2B5EF4-FFF2-40B4-BE49-F238E27FC236}">
                <a16:creationId xmlns:a16="http://schemas.microsoft.com/office/drawing/2014/main" id="{5EC1A63B-B698-D9FD-541B-B76D288B31FD}"/>
              </a:ext>
            </a:extLst>
          </p:cNvPr>
          <p:cNvSpPr txBox="1"/>
          <p:nvPr/>
        </p:nvSpPr>
        <p:spPr>
          <a:xfrm>
            <a:off x="-2" y="4650437"/>
            <a:ext cx="4383465" cy="224676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rgbClr val="002060"/>
                </a:solidFill>
                <a:effectLst/>
                <a:uLnTx/>
                <a:uFillTx/>
                <a:latin typeface="Calibri Light" panose="020F0302020204030204"/>
                <a:ea typeface="+mn-ea"/>
                <a:cs typeface="+mn-cs"/>
              </a:rPr>
              <a:t>“Without an appropriate match between the complexity of our thinking and the complexity of the world, leaders in government and in business will fail to meet the complex challenges that face them every day in their work”.</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alibri Light" panose="020F0302020204030204"/>
                <a:ea typeface="+mn-ea"/>
                <a:cs typeface="+mn-cs"/>
              </a:rPr>
              <a:t>- John Stewart</a:t>
            </a:r>
          </a:p>
        </p:txBody>
      </p:sp>
      <p:sp>
        <p:nvSpPr>
          <p:cNvPr id="6" name="TextBox 5">
            <a:extLst>
              <a:ext uri="{FF2B5EF4-FFF2-40B4-BE49-F238E27FC236}">
                <a16:creationId xmlns:a16="http://schemas.microsoft.com/office/drawing/2014/main" id="{F65D5AFE-F2C7-6168-D83F-B7E5B0BAC1A4}"/>
              </a:ext>
            </a:extLst>
          </p:cNvPr>
          <p:cNvSpPr txBox="1"/>
          <p:nvPr/>
        </p:nvSpPr>
        <p:spPr>
          <a:xfrm>
            <a:off x="4554067" y="250794"/>
            <a:ext cx="7413812" cy="1323439"/>
          </a:xfrm>
          <a:prstGeom prst="rect">
            <a:avLst/>
          </a:prstGeom>
          <a:solidFill>
            <a:schemeClr val="accent1">
              <a:lumMod val="20000"/>
              <a:lumOff val="80000"/>
            </a:schemeClr>
          </a:solidFill>
        </p:spPr>
        <p:txBody>
          <a:bodyPr wrap="square" rtlCol="0" anchor="ctr">
            <a:noAutofit/>
          </a:bodyPr>
          <a:lstStyle/>
          <a:p>
            <a:pPr lvl="0">
              <a:defRPr/>
            </a:pPr>
            <a:r>
              <a:rPr kumimoji="0" lang="en-GB" sz="2000" b="1" i="0" u="sng" strike="noStrike" kern="1200" cap="none" spc="0" normalizeH="0" baseline="0" noProof="0" dirty="0">
                <a:ln>
                  <a:noFill/>
                </a:ln>
                <a:solidFill>
                  <a:srgbClr val="002060"/>
                </a:solidFill>
                <a:effectLst/>
                <a:uLnTx/>
                <a:uFillTx/>
                <a:latin typeface="Calibri Light" panose="020F0302020204030204"/>
                <a:ea typeface="+mn-ea"/>
                <a:cs typeface="+mn-cs"/>
              </a:rPr>
              <a:t>Context</a:t>
            </a:r>
            <a:r>
              <a:rPr kumimoji="0" lang="en-GB" sz="2000" b="0" i="0" u="none" strike="noStrike" kern="1200" cap="none" spc="0" normalizeH="0" baseline="0" noProof="0" dirty="0">
                <a:ln>
                  <a:noFill/>
                </a:ln>
                <a:solidFill>
                  <a:srgbClr val="002060"/>
                </a:solidFill>
                <a:effectLst/>
                <a:uLnTx/>
                <a:uFillTx/>
                <a:latin typeface="Calibri Light" panose="020F0302020204030204"/>
                <a:ea typeface="+mn-ea"/>
                <a:cs typeface="+mn-cs"/>
              </a:rPr>
              <a:t>: </a:t>
            </a:r>
            <a:r>
              <a:rPr lang="en-GB" sz="2000" dirty="0">
                <a:solidFill>
                  <a:srgbClr val="002060"/>
                </a:solidFill>
                <a:latin typeface="Calibri Light" panose="020F0302020204030204"/>
              </a:rPr>
              <a:t>requires leaders to understand that issues are not isolated, but are shaped by the larger surrounding system—the culture, rules, history and power dynamics—that holds issues in place.</a:t>
            </a:r>
            <a:endParaRPr kumimoji="0" lang="en-GB" sz="2000" b="0" i="0" u="none" strike="noStrike" kern="1200" cap="none" spc="0" normalizeH="0" baseline="0" noProof="0" dirty="0">
              <a:ln>
                <a:noFill/>
              </a:ln>
              <a:solidFill>
                <a:srgbClr val="002060"/>
              </a:solidFill>
              <a:effectLst/>
              <a:uLnTx/>
              <a:uFillTx/>
              <a:latin typeface="Calibri Light" panose="020F0302020204030204"/>
              <a:ea typeface="+mn-ea"/>
              <a:cs typeface="+mn-cs"/>
            </a:endParaRPr>
          </a:p>
        </p:txBody>
      </p:sp>
      <p:sp>
        <p:nvSpPr>
          <p:cNvPr id="7" name="TextBox 6">
            <a:extLst>
              <a:ext uri="{FF2B5EF4-FFF2-40B4-BE49-F238E27FC236}">
                <a16:creationId xmlns:a16="http://schemas.microsoft.com/office/drawing/2014/main" id="{B021BBFB-CF99-449E-3207-17496AC799A8}"/>
              </a:ext>
            </a:extLst>
          </p:cNvPr>
          <p:cNvSpPr txBox="1"/>
          <p:nvPr/>
        </p:nvSpPr>
        <p:spPr>
          <a:xfrm>
            <a:off x="4554068" y="1814547"/>
            <a:ext cx="7413811" cy="1323439"/>
          </a:xfrm>
          <a:prstGeom prst="rect">
            <a:avLst/>
          </a:prstGeom>
          <a:solidFill>
            <a:schemeClr val="accent2">
              <a:lumMod val="20000"/>
              <a:lumOff val="80000"/>
            </a:schemeClr>
          </a:solidFill>
        </p:spPr>
        <p:txBody>
          <a:bodyPr wrap="square" rtlCol="0" anchor="ctr">
            <a:noAutofit/>
          </a:bodyPr>
          <a:lstStyle/>
          <a:p>
            <a:pPr lvl="0">
              <a:defRPr/>
            </a:pPr>
            <a:r>
              <a:rPr kumimoji="0" lang="en-GB" sz="2000" b="1" i="0" u="sng" strike="noStrike" kern="1200" cap="none" spc="0" normalizeH="0" baseline="0" noProof="0" dirty="0">
                <a:ln>
                  <a:noFill/>
                </a:ln>
                <a:solidFill>
                  <a:srgbClr val="002060"/>
                </a:solidFill>
                <a:effectLst/>
                <a:uLnTx/>
                <a:uFillTx/>
                <a:latin typeface="Calibri Light" panose="020F0302020204030204"/>
                <a:ea typeface="+mn-ea"/>
                <a:cs typeface="+mn-cs"/>
              </a:rPr>
              <a:t>Process</a:t>
            </a:r>
            <a:r>
              <a:rPr kumimoji="0" lang="en-GB" sz="2000" b="0" i="0" u="none" strike="noStrike" kern="1200" cap="none" spc="0" normalizeH="0" baseline="0" noProof="0" dirty="0">
                <a:ln>
                  <a:noFill/>
                </a:ln>
                <a:solidFill>
                  <a:srgbClr val="002060"/>
                </a:solidFill>
                <a:effectLst/>
                <a:uLnTx/>
                <a:uFillTx/>
                <a:latin typeface="Calibri Light" panose="020F0302020204030204"/>
                <a:ea typeface="+mn-ea"/>
                <a:cs typeface="+mn-cs"/>
              </a:rPr>
              <a:t>: </a:t>
            </a:r>
            <a:r>
              <a:rPr lang="en-GB" sz="2000" dirty="0">
                <a:solidFill>
                  <a:srgbClr val="002060"/>
                </a:solidFill>
                <a:latin typeface="Calibri Light" panose="020F0302020204030204"/>
              </a:rPr>
              <a:t>focuses on how things change over time, forcing leaders to look beyond static problems to identify the dynamic pattern and feedback loops that sustain the system's current behaviour.</a:t>
            </a:r>
            <a:endParaRPr kumimoji="0" lang="en-GB" sz="2000" b="0" i="0" u="none" strike="noStrike" kern="1200" cap="none" spc="0" normalizeH="0" baseline="0" noProof="0" dirty="0">
              <a:ln>
                <a:noFill/>
              </a:ln>
              <a:solidFill>
                <a:srgbClr val="002060"/>
              </a:solidFill>
              <a:effectLst/>
              <a:uLnTx/>
              <a:uFillTx/>
              <a:latin typeface="Calibri Light" panose="020F0302020204030204"/>
              <a:ea typeface="+mn-ea"/>
              <a:cs typeface="+mn-cs"/>
            </a:endParaRPr>
          </a:p>
        </p:txBody>
      </p:sp>
      <p:sp>
        <p:nvSpPr>
          <p:cNvPr id="8" name="TextBox 7">
            <a:extLst>
              <a:ext uri="{FF2B5EF4-FFF2-40B4-BE49-F238E27FC236}">
                <a16:creationId xmlns:a16="http://schemas.microsoft.com/office/drawing/2014/main" id="{C0C8F020-9339-CEE3-18B6-D6553124646A}"/>
              </a:ext>
            </a:extLst>
          </p:cNvPr>
          <p:cNvSpPr txBox="1"/>
          <p:nvPr/>
        </p:nvSpPr>
        <p:spPr>
          <a:xfrm>
            <a:off x="4554069" y="3378300"/>
            <a:ext cx="7413811" cy="1323439"/>
          </a:xfrm>
          <a:prstGeom prst="rect">
            <a:avLst/>
          </a:prstGeom>
          <a:solidFill>
            <a:schemeClr val="accent3">
              <a:lumMod val="40000"/>
              <a:lumOff val="60000"/>
            </a:schemeClr>
          </a:solidFill>
        </p:spPr>
        <p:txBody>
          <a:bodyPr wrap="square" rtlCol="0" anchor="ctr">
            <a:noAutofit/>
          </a:bodyPr>
          <a:lstStyle/>
          <a:p>
            <a:pPr lvl="0">
              <a:defRPr/>
            </a:pPr>
            <a:r>
              <a:rPr kumimoji="0" lang="en-GB" sz="2000" b="1" i="0" u="sng" strike="noStrike" kern="1200" cap="none" spc="0" normalizeH="0" baseline="0" noProof="0" dirty="0">
                <a:ln>
                  <a:noFill/>
                </a:ln>
                <a:solidFill>
                  <a:srgbClr val="002060"/>
                </a:solidFill>
                <a:effectLst/>
                <a:uLnTx/>
                <a:uFillTx/>
                <a:latin typeface="Calibri Light" panose="020F0302020204030204"/>
                <a:ea typeface="+mn-ea"/>
                <a:cs typeface="+mn-cs"/>
              </a:rPr>
              <a:t>Relationship</a:t>
            </a:r>
            <a:r>
              <a:rPr kumimoji="0" lang="en-GB" sz="2000" b="0" i="0" u="none" strike="noStrike" kern="1200" cap="none" spc="0" normalizeH="0" baseline="0" noProof="0" dirty="0">
                <a:ln>
                  <a:noFill/>
                </a:ln>
                <a:solidFill>
                  <a:srgbClr val="002060"/>
                </a:solidFill>
                <a:effectLst/>
                <a:uLnTx/>
                <a:uFillTx/>
                <a:latin typeface="Calibri Light" panose="020F0302020204030204"/>
                <a:ea typeface="+mn-ea"/>
                <a:cs typeface="+mn-cs"/>
              </a:rPr>
              <a:t>: </a:t>
            </a:r>
            <a:r>
              <a:rPr lang="en-GB" sz="2000" dirty="0">
                <a:solidFill>
                  <a:srgbClr val="002060"/>
                </a:solidFill>
                <a:latin typeface="Calibri Light" panose="020F0302020204030204"/>
              </a:rPr>
              <a:t>compels leaders to see that the system's performance </a:t>
            </a:r>
          </a:p>
          <a:p>
            <a:pPr lvl="0">
              <a:defRPr/>
            </a:pPr>
            <a:r>
              <a:rPr lang="en-GB" sz="2000" dirty="0">
                <a:solidFill>
                  <a:srgbClr val="002060"/>
                </a:solidFill>
                <a:latin typeface="Calibri Light" panose="020F0302020204030204"/>
              </a:rPr>
              <a:t>is not the sum of its individual parts, but the product of their interaction, which often generates new properties (emergent properties) that can't be found by studying the parts alone.</a:t>
            </a:r>
            <a:endParaRPr kumimoji="0" lang="en-GB" sz="2000" b="0" i="0" u="none" strike="noStrike" kern="1200" cap="none" spc="0" normalizeH="0" baseline="0" noProof="0" dirty="0">
              <a:ln>
                <a:noFill/>
              </a:ln>
              <a:solidFill>
                <a:srgbClr val="002060"/>
              </a:solidFill>
              <a:effectLst/>
              <a:uLnTx/>
              <a:uFillTx/>
              <a:latin typeface="Calibri Light" panose="020F0302020204030204"/>
              <a:ea typeface="+mn-ea"/>
              <a:cs typeface="+mn-cs"/>
            </a:endParaRPr>
          </a:p>
        </p:txBody>
      </p:sp>
      <p:sp>
        <p:nvSpPr>
          <p:cNvPr id="9" name="TextBox 8">
            <a:extLst>
              <a:ext uri="{FF2B5EF4-FFF2-40B4-BE49-F238E27FC236}">
                <a16:creationId xmlns:a16="http://schemas.microsoft.com/office/drawing/2014/main" id="{37082B67-4D1A-06E0-0656-C08ADB52D766}"/>
              </a:ext>
            </a:extLst>
          </p:cNvPr>
          <p:cNvSpPr txBox="1"/>
          <p:nvPr/>
        </p:nvSpPr>
        <p:spPr>
          <a:xfrm>
            <a:off x="4554067" y="4942053"/>
            <a:ext cx="7413811" cy="1323440"/>
          </a:xfrm>
          <a:prstGeom prst="rect">
            <a:avLst/>
          </a:prstGeom>
          <a:solidFill>
            <a:schemeClr val="accent4">
              <a:lumMod val="20000"/>
              <a:lumOff val="80000"/>
            </a:schemeClr>
          </a:solidFill>
        </p:spPr>
        <p:txBody>
          <a:bodyPr wrap="square" rtlCol="0" anchor="ctr">
            <a:noAutofit/>
          </a:bodyPr>
          <a:lstStyle/>
          <a:p>
            <a:pPr lvl="0">
              <a:defRPr/>
            </a:pPr>
            <a:r>
              <a:rPr kumimoji="0" lang="en-GB" sz="2000" b="1" i="0" u="sng" strike="noStrike" kern="1200" cap="none" spc="0" normalizeH="0" baseline="0" noProof="0" dirty="0">
                <a:ln>
                  <a:noFill/>
                </a:ln>
                <a:solidFill>
                  <a:srgbClr val="002060"/>
                </a:solidFill>
                <a:effectLst/>
                <a:uLnTx/>
                <a:uFillTx/>
                <a:latin typeface="Calibri Light" panose="020F0302020204030204"/>
                <a:ea typeface="+mn-ea"/>
                <a:cs typeface="+mn-cs"/>
              </a:rPr>
              <a:t>Transformation</a:t>
            </a:r>
            <a:r>
              <a:rPr kumimoji="0" lang="en-GB" sz="2000" b="0" i="0" u="none" strike="noStrike" kern="1200" cap="none" spc="0" normalizeH="0" baseline="0" noProof="0" dirty="0">
                <a:ln>
                  <a:noFill/>
                </a:ln>
                <a:solidFill>
                  <a:srgbClr val="002060"/>
                </a:solidFill>
                <a:effectLst/>
                <a:uLnTx/>
                <a:uFillTx/>
                <a:latin typeface="Calibri Light" panose="020F0302020204030204"/>
                <a:ea typeface="+mn-ea"/>
                <a:cs typeface="+mn-cs"/>
              </a:rPr>
              <a:t>: </a:t>
            </a:r>
            <a:r>
              <a:rPr lang="en-GB" sz="2000" dirty="0">
                <a:solidFill>
                  <a:srgbClr val="002060"/>
                </a:solidFill>
                <a:latin typeface="Calibri Light" panose="020F0302020204030204"/>
              </a:rPr>
              <a:t>challenges leaders to recognise that meaningful, lasting change is not a quick fix, but an evolution in the system's underlying mindset or structure, which requires a fundamental </a:t>
            </a:r>
          </a:p>
          <a:p>
            <a:pPr lvl="0">
              <a:defRPr/>
            </a:pPr>
            <a:r>
              <a:rPr lang="en-GB" sz="2000" dirty="0">
                <a:solidFill>
                  <a:srgbClr val="002060"/>
                </a:solidFill>
                <a:latin typeface="Calibri Light" panose="020F0302020204030204"/>
              </a:rPr>
              <a:t>shift in how the organisation perceives and responds to reality.</a:t>
            </a:r>
            <a:endParaRPr kumimoji="0" lang="en-GB" sz="2000" b="0" i="0" u="none" strike="noStrike" kern="1200" cap="none" spc="0" normalizeH="0" baseline="0" noProof="0" dirty="0">
              <a:ln>
                <a:noFill/>
              </a:ln>
              <a:solidFill>
                <a:srgbClr val="002060"/>
              </a:solidFill>
              <a:effectLst/>
              <a:uLnTx/>
              <a:uFillTx/>
              <a:latin typeface="Calibri Light" panose="020F0302020204030204"/>
              <a:ea typeface="+mn-ea"/>
              <a:cs typeface="+mn-cs"/>
            </a:endParaRPr>
          </a:p>
        </p:txBody>
      </p:sp>
      <p:sp>
        <p:nvSpPr>
          <p:cNvPr id="2" name="TextBox 1">
            <a:extLst>
              <a:ext uri="{FF2B5EF4-FFF2-40B4-BE49-F238E27FC236}">
                <a16:creationId xmlns:a16="http://schemas.microsoft.com/office/drawing/2014/main" id="{07DF48E1-821C-A25D-90AC-A183DBF851F3}"/>
              </a:ext>
            </a:extLst>
          </p:cNvPr>
          <p:cNvSpPr txBox="1"/>
          <p:nvPr/>
        </p:nvSpPr>
        <p:spPr>
          <a:xfrm>
            <a:off x="4383465" y="6482479"/>
            <a:ext cx="588232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2060"/>
                </a:solidFill>
                <a:effectLst/>
                <a:uLnTx/>
                <a:uFillTx/>
                <a:latin typeface="Calibri Light" panose="020F0302020204030204"/>
                <a:ea typeface="+mn-ea"/>
                <a:cs typeface="+mn-cs"/>
              </a:rPr>
              <a:t>Source: De </a:t>
            </a:r>
            <a:r>
              <a:rPr kumimoji="0" lang="en-GB" sz="1600" b="0" i="0" u="none" strike="noStrike" kern="1200" cap="none" spc="0" normalizeH="0" baseline="0" noProof="0" dirty="0" err="1">
                <a:ln>
                  <a:noFill/>
                </a:ln>
                <a:solidFill>
                  <a:srgbClr val="002060"/>
                </a:solidFill>
                <a:effectLst/>
                <a:uLnTx/>
                <a:uFillTx/>
                <a:latin typeface="Calibri Light" panose="020F0302020204030204"/>
                <a:ea typeface="+mn-ea"/>
                <a:cs typeface="+mn-cs"/>
              </a:rPr>
              <a:t>Visch</a:t>
            </a:r>
            <a:r>
              <a:rPr kumimoji="0" lang="en-GB" sz="1600" b="0" i="0" u="none" strike="noStrike" kern="1200" cap="none" spc="0" normalizeH="0" baseline="0" noProof="0" dirty="0">
                <a:ln>
                  <a:noFill/>
                </a:ln>
                <a:solidFill>
                  <a:srgbClr val="002060"/>
                </a:solidFill>
                <a:effectLst/>
                <a:uLnTx/>
                <a:uFillTx/>
                <a:latin typeface="Calibri Light" panose="020F0302020204030204"/>
                <a:ea typeface="+mn-ea"/>
                <a:cs typeface="+mn-cs"/>
              </a:rPr>
              <a:t>, Jan; </a:t>
            </a:r>
            <a:r>
              <a:rPr kumimoji="0" lang="en-GB" sz="1600" b="0" i="0" u="none" strike="noStrike" kern="1200" cap="none" spc="0" normalizeH="0" baseline="0" noProof="0" dirty="0" err="1">
                <a:ln>
                  <a:noFill/>
                </a:ln>
                <a:solidFill>
                  <a:srgbClr val="002060"/>
                </a:solidFill>
                <a:effectLst/>
                <a:uLnTx/>
                <a:uFillTx/>
                <a:latin typeface="Calibri Light" panose="020F0302020204030204"/>
                <a:ea typeface="+mn-ea"/>
                <a:cs typeface="+mn-cs"/>
              </a:rPr>
              <a:t>Laske</a:t>
            </a:r>
            <a:r>
              <a:rPr kumimoji="0" lang="en-GB" sz="1600" b="0" i="0" u="none" strike="noStrike" kern="1200" cap="none" spc="0" normalizeH="0" baseline="0" noProof="0" dirty="0">
                <a:ln>
                  <a:noFill/>
                </a:ln>
                <a:solidFill>
                  <a:srgbClr val="002060"/>
                </a:solidFill>
                <a:effectLst/>
                <a:uLnTx/>
                <a:uFillTx/>
                <a:latin typeface="Calibri Light" panose="020F0302020204030204"/>
                <a:ea typeface="+mn-ea"/>
                <a:cs typeface="+mn-cs"/>
              </a:rPr>
              <a:t>, Otto. Practices of Dynamic Collaboration </a:t>
            </a:r>
          </a:p>
        </p:txBody>
      </p:sp>
      <p:sp>
        <p:nvSpPr>
          <p:cNvPr id="3" name="TextBox 2">
            <a:extLst>
              <a:ext uri="{FF2B5EF4-FFF2-40B4-BE49-F238E27FC236}">
                <a16:creationId xmlns:a16="http://schemas.microsoft.com/office/drawing/2014/main" id="{9E47CD77-E50E-B686-C4C8-B0C18CCE6781}"/>
              </a:ext>
            </a:extLst>
          </p:cNvPr>
          <p:cNvSpPr txBox="1"/>
          <p:nvPr/>
        </p:nvSpPr>
        <p:spPr>
          <a:xfrm>
            <a:off x="253925" y="2178386"/>
            <a:ext cx="3875613" cy="1323439"/>
          </a:xfrm>
          <a:prstGeom prst="rect">
            <a:avLst/>
          </a:prstGeom>
          <a:noFill/>
        </p:spPr>
        <p:txBody>
          <a:bodyPr wrap="square">
            <a:spAutoFit/>
          </a:bodyPr>
          <a:lstStyle/>
          <a:p>
            <a:pPr marL="0" marR="0" lvl="0" indent="0" algn="ctr" defTabSz="914400" rtl="0" eaLnBrk="1" fontAlgn="auto" latinLnBrk="0" hangingPunct="1">
              <a:spcBef>
                <a:spcPts val="0"/>
              </a:spcBef>
              <a:spcAft>
                <a:spcPts val="0"/>
              </a:spcAft>
              <a:buClrTx/>
              <a:buSzTx/>
              <a:buFontTx/>
              <a:buNone/>
              <a:tabLst/>
              <a:defRPr/>
            </a:pPr>
            <a:r>
              <a:rPr kumimoji="0" lang="en-GB" sz="1800" b="0" i="1" u="none" strike="noStrike" kern="1200" cap="none" spc="0" normalizeH="0" baseline="0" noProof="0" dirty="0">
                <a:ln>
                  <a:noFill/>
                </a:ln>
                <a:solidFill>
                  <a:srgbClr val="002060"/>
                </a:solidFill>
                <a:effectLst/>
                <a:uLnTx/>
                <a:uFillTx/>
                <a:latin typeface="Calibri Light" panose="020F0302020204030204"/>
                <a:ea typeface="+mn-ea"/>
                <a:cs typeface="+mn-cs"/>
              </a:rPr>
              <a:t>“</a:t>
            </a:r>
            <a:r>
              <a:rPr kumimoji="0" lang="en-GB" sz="2000" b="0" i="1" u="none" strike="noStrike" kern="1200" cap="none" spc="0" normalizeH="0" baseline="0" noProof="0" dirty="0">
                <a:ln>
                  <a:noFill/>
                </a:ln>
                <a:solidFill>
                  <a:srgbClr val="002060"/>
                </a:solidFill>
                <a:effectLst/>
                <a:uLnTx/>
                <a:uFillTx/>
                <a:latin typeface="Calibri Light" panose="020F0302020204030204"/>
                <a:ea typeface="+mn-ea"/>
                <a:cs typeface="+mn-cs"/>
              </a:rPr>
              <a:t>The problems in the world stem from the difference between how we think and how the world works”. </a:t>
            </a:r>
          </a:p>
          <a:p>
            <a:pPr marL="0" marR="0" lvl="0" indent="0" algn="r" defTabSz="914400" rtl="0" eaLnBrk="1" fontAlgn="auto" latinLnBrk="0" hangingPunct="1">
              <a:spcBef>
                <a:spcPts val="0"/>
              </a:spcBef>
              <a:spcAft>
                <a:spcPts val="0"/>
              </a:spcAft>
              <a:buClrTx/>
              <a:buSzTx/>
              <a:buFontTx/>
              <a:buNone/>
              <a:tabLst/>
              <a:defRPr/>
            </a:pPr>
            <a:r>
              <a:rPr kumimoji="0" lang="en-GB" sz="2000" b="0" i="1" u="none" strike="noStrike" kern="1200" cap="none" spc="0" normalizeH="0" baseline="0" noProof="0" dirty="0">
                <a:ln>
                  <a:noFill/>
                </a:ln>
                <a:solidFill>
                  <a:srgbClr val="002060"/>
                </a:solidFill>
                <a:effectLst/>
                <a:uLnTx/>
                <a:uFillTx/>
                <a:latin typeface="Calibri Light" panose="020F0302020204030204"/>
                <a:ea typeface="+mn-ea"/>
                <a:cs typeface="+mn-cs"/>
              </a:rPr>
              <a:t> </a:t>
            </a:r>
            <a:r>
              <a:rPr kumimoji="0" lang="en-GB" sz="2000" b="0" i="0" u="none" strike="noStrike" kern="1200" cap="none" spc="0" normalizeH="0" baseline="0" noProof="0" dirty="0">
                <a:ln>
                  <a:noFill/>
                </a:ln>
                <a:solidFill>
                  <a:srgbClr val="002060"/>
                </a:solidFill>
                <a:effectLst/>
                <a:uLnTx/>
                <a:uFillTx/>
                <a:latin typeface="Calibri Light" panose="020F0302020204030204"/>
                <a:ea typeface="+mn-ea"/>
                <a:cs typeface="+mn-cs"/>
              </a:rPr>
              <a:t>- Gregory Bateson</a:t>
            </a:r>
            <a:endParaRPr kumimoji="0" lang="en-GB" sz="1800" b="0" i="0" u="none" strike="noStrike" kern="1200" cap="none" spc="0" normalizeH="0" baseline="0" noProof="0" dirty="0">
              <a:ln>
                <a:noFill/>
              </a:ln>
              <a:solidFill>
                <a:srgbClr val="002060"/>
              </a:solidFill>
              <a:effectLst/>
              <a:uLnTx/>
              <a:uFillTx/>
              <a:latin typeface="Calibri Light" panose="020F0302020204030204"/>
              <a:ea typeface="+mn-ea"/>
              <a:cs typeface="+mn-cs"/>
            </a:endParaRPr>
          </a:p>
        </p:txBody>
      </p:sp>
      <p:sp>
        <p:nvSpPr>
          <p:cNvPr id="10" name="TextBox 9">
            <a:extLst>
              <a:ext uri="{FF2B5EF4-FFF2-40B4-BE49-F238E27FC236}">
                <a16:creationId xmlns:a16="http://schemas.microsoft.com/office/drawing/2014/main" id="{293BD973-4DA0-4D3B-7A3B-5C5CD0E784D4}"/>
              </a:ext>
            </a:extLst>
          </p:cNvPr>
          <p:cNvSpPr txBox="1"/>
          <p:nvPr/>
        </p:nvSpPr>
        <p:spPr>
          <a:xfrm>
            <a:off x="126960" y="3686076"/>
            <a:ext cx="4129540" cy="707886"/>
          </a:xfrm>
          <a:prstGeom prst="rect">
            <a:avLst/>
          </a:prstGeom>
          <a:noFill/>
        </p:spPr>
        <p:txBody>
          <a:bodyPr wrap="square">
            <a:spAutoFit/>
          </a:bodyPr>
          <a:lstStyle/>
          <a:p>
            <a:pPr algn="ctr">
              <a:buNone/>
            </a:pPr>
            <a:r>
              <a:rPr lang="en-GB" sz="2000" i="1" dirty="0">
                <a:solidFill>
                  <a:srgbClr val="002060"/>
                </a:solidFill>
                <a:effectLst/>
                <a:latin typeface="+mj-lt"/>
              </a:rPr>
              <a:t>“The world is made of circles and we think in straight lines”.</a:t>
            </a:r>
            <a:r>
              <a:rPr lang="en-GB" sz="2000" i="1" dirty="0">
                <a:solidFill>
                  <a:srgbClr val="002060"/>
                </a:solidFill>
                <a:latin typeface="+mj-lt"/>
              </a:rPr>
              <a:t> </a:t>
            </a:r>
            <a:r>
              <a:rPr lang="en-GB" sz="2000" dirty="0">
                <a:solidFill>
                  <a:srgbClr val="002060"/>
                </a:solidFill>
                <a:effectLst/>
                <a:latin typeface="+mj-lt"/>
              </a:rPr>
              <a:t>― Peter Senge</a:t>
            </a:r>
            <a:endParaRPr lang="en-GB" sz="2000" dirty="0"/>
          </a:p>
        </p:txBody>
      </p:sp>
    </p:spTree>
    <p:extLst>
      <p:ext uri="{BB962C8B-B14F-4D97-AF65-F5344CB8AC3E}">
        <p14:creationId xmlns:p14="http://schemas.microsoft.com/office/powerpoint/2010/main" val="158529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33DF8-A8F2-9377-89CA-7AD0DDCB4545}"/>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7849687E-22AE-B74C-2BA7-6527CF4E8748}"/>
              </a:ext>
            </a:extLst>
          </p:cNvPr>
          <p:cNvSpPr txBox="1"/>
          <p:nvPr/>
        </p:nvSpPr>
        <p:spPr>
          <a:xfrm>
            <a:off x="-1" y="77299"/>
            <a:ext cx="12192000" cy="505075"/>
          </a:xfrm>
          <a:prstGeom prst="rect">
            <a:avLst/>
          </a:prstGeom>
          <a:noFill/>
        </p:spPr>
        <p:txBody>
          <a:bodyPr wrap="square" rtlCol="0" anchor="t">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GB" sz="3600" i="0" strike="noStrike" kern="1200" cap="none" spc="-188" normalizeH="0" baseline="0" noProof="0" dirty="0">
                <a:ln>
                  <a:noFill/>
                </a:ln>
                <a:gradFill>
                  <a:gsLst>
                    <a:gs pos="0">
                      <a:srgbClr val="0BD0D9"/>
                    </a:gs>
                    <a:gs pos="82000">
                      <a:srgbClr val="0F6FC6">
                        <a:lumMod val="75000"/>
                      </a:srgbClr>
                    </a:gs>
                  </a:gsLst>
                  <a:lin ang="2700000" scaled="1"/>
                </a:gradFill>
                <a:effectLst/>
                <a:uLnTx/>
                <a:uFillTx/>
                <a:latin typeface="Calibri Light" panose="020F0302020204030204"/>
                <a:ea typeface="+mn-ea"/>
                <a:cs typeface="Poppins Light" panose="00000400000000000000" pitchFamily="2" charset="0"/>
              </a:rPr>
              <a:t>Context, Process, Relationship &amp; Transformation </a:t>
            </a:r>
            <a:r>
              <a:rPr kumimoji="0" lang="en-GB" sz="3600" b="0" i="0" u="none" strike="noStrike" kern="1200" cap="none" spc="-188" normalizeH="0" baseline="0" noProof="0" dirty="0">
                <a:ln>
                  <a:noFill/>
                </a:ln>
                <a:gradFill>
                  <a:gsLst>
                    <a:gs pos="0">
                      <a:srgbClr val="0BD0D9"/>
                    </a:gs>
                    <a:gs pos="82000">
                      <a:srgbClr val="0F6FC6">
                        <a:lumMod val="75000"/>
                      </a:srgbClr>
                    </a:gs>
                  </a:gsLst>
                  <a:lin ang="2700000" scaled="1"/>
                </a:gradFill>
                <a:effectLst/>
                <a:uLnTx/>
                <a:uFillTx/>
                <a:latin typeface="Calibri Light" panose="020F0302020204030204"/>
                <a:ea typeface="+mn-ea"/>
                <a:cs typeface="Poppins Light" panose="00000400000000000000" pitchFamily="2" charset="0"/>
              </a:rPr>
              <a:t>Mind Opening Questions</a:t>
            </a:r>
            <a:endParaRPr kumimoji="0" lang="id-ID" sz="3600" b="0" i="0" u="none" strike="noStrike" kern="1200" cap="none" spc="-188" normalizeH="0" baseline="0" noProof="0" dirty="0">
              <a:ln>
                <a:noFill/>
              </a:ln>
              <a:gradFill>
                <a:gsLst>
                  <a:gs pos="0">
                    <a:srgbClr val="0BD0D9"/>
                  </a:gs>
                  <a:gs pos="82000">
                    <a:srgbClr val="0F6FC6">
                      <a:lumMod val="75000"/>
                    </a:srgbClr>
                  </a:gs>
                </a:gsLst>
                <a:lin ang="2700000" scaled="1"/>
              </a:gradFill>
              <a:effectLst/>
              <a:uLnTx/>
              <a:uFillTx/>
              <a:latin typeface="Calibri Light" panose="020F0302020204030204"/>
              <a:ea typeface="+mn-ea"/>
              <a:cs typeface="Poppins Light" panose="00000400000000000000" pitchFamily="2" charset="0"/>
            </a:endParaRPr>
          </a:p>
        </p:txBody>
      </p:sp>
      <p:pic>
        <p:nvPicPr>
          <p:cNvPr id="67" name="Picture 66">
            <a:extLst>
              <a:ext uri="{FF2B5EF4-FFF2-40B4-BE49-F238E27FC236}">
                <a16:creationId xmlns:a16="http://schemas.microsoft.com/office/drawing/2014/main" id="{0217F706-0AB3-33F3-7115-B260FD83C072}"/>
              </a:ext>
            </a:extLst>
          </p:cNvPr>
          <p:cNvPicPr>
            <a:picLocks noChangeAspect="1"/>
          </p:cNvPicPr>
          <p:nvPr/>
        </p:nvPicPr>
        <p:blipFill>
          <a:blip r:embed="rId3"/>
          <a:stretch>
            <a:fillRect/>
          </a:stretch>
        </p:blipFill>
        <p:spPr>
          <a:xfrm>
            <a:off x="10584904" y="6353336"/>
            <a:ext cx="897897" cy="369332"/>
          </a:xfrm>
          <a:prstGeom prst="rect">
            <a:avLst/>
          </a:prstGeom>
        </p:spPr>
      </p:pic>
      <p:sp>
        <p:nvSpPr>
          <p:cNvPr id="6" name="Rectangle 5">
            <a:extLst>
              <a:ext uri="{FF2B5EF4-FFF2-40B4-BE49-F238E27FC236}">
                <a16:creationId xmlns:a16="http://schemas.microsoft.com/office/drawing/2014/main" id="{4CAC6C56-BB65-4C94-8FBB-48336AC4D5B2}"/>
              </a:ext>
            </a:extLst>
          </p:cNvPr>
          <p:cNvSpPr/>
          <p:nvPr/>
        </p:nvSpPr>
        <p:spPr>
          <a:xfrm>
            <a:off x="128441" y="634954"/>
            <a:ext cx="5843343" cy="3020291"/>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marR="0" lvl="0" indent="-457200" algn="l" defTabSz="914400" rtl="0" eaLnBrk="0" fontAlgn="base" latinLnBrk="0" hangingPunct="0">
              <a:lnSpc>
                <a:spcPct val="100000"/>
              </a:lnSpc>
              <a:spcBef>
                <a:spcPct val="0"/>
              </a:spcBef>
              <a:spcAft>
                <a:spcPts val="600"/>
              </a:spcAft>
              <a:buClrTx/>
              <a:buSzTx/>
              <a:buFont typeface="+mj-lt"/>
              <a:buAutoNum type="arabicPeriod"/>
              <a:tabLst/>
              <a:defRPr/>
            </a:pPr>
            <a:r>
              <a:rPr kumimoji="0" lang="en-US" altLang="en-US" sz="2000" b="0" i="0" u="none" strike="noStrike" kern="1200" cap="none" spc="0" normalizeH="0" baseline="0" noProof="0" dirty="0">
                <a:ln>
                  <a:noFill/>
                </a:ln>
                <a:solidFill>
                  <a:srgbClr val="002060"/>
                </a:solidFill>
                <a:effectLst/>
                <a:uLnTx/>
                <a:uFillTx/>
                <a:latin typeface="Calibri Light" panose="020F0302020204030204"/>
                <a:ea typeface="+mn-ea"/>
                <a:cs typeface="+mn-cs"/>
              </a:rPr>
              <a:t>What is the larger system or environment in which this issue is embedded?</a:t>
            </a:r>
          </a:p>
          <a:p>
            <a:pPr marL="457200" marR="0" lvl="0" indent="-457200" algn="l" defTabSz="914400" rtl="0" eaLnBrk="0" fontAlgn="base" latinLnBrk="0" hangingPunct="0">
              <a:lnSpc>
                <a:spcPct val="100000"/>
              </a:lnSpc>
              <a:spcBef>
                <a:spcPct val="0"/>
              </a:spcBef>
              <a:spcAft>
                <a:spcPts val="600"/>
              </a:spcAft>
              <a:buClrTx/>
              <a:buSzTx/>
              <a:buFont typeface="+mj-lt"/>
              <a:buAutoNum type="arabicPeriod"/>
              <a:tabLst/>
              <a:defRPr/>
            </a:pPr>
            <a:r>
              <a:rPr kumimoji="0" lang="en-US" altLang="en-US" sz="2000" i="0" u="none" strike="noStrike" kern="1200" cap="none" spc="0" normalizeH="0" baseline="0" noProof="0" dirty="0">
                <a:ln>
                  <a:noFill/>
                </a:ln>
                <a:solidFill>
                  <a:srgbClr val="002060"/>
                </a:solidFill>
                <a:effectLst/>
                <a:uLnTx/>
                <a:uFillTx/>
                <a:latin typeface="Calibri Light" panose="020F0302020204030204"/>
                <a:ea typeface="+mn-ea"/>
                <a:cs typeface="+mn-cs"/>
              </a:rPr>
              <a:t>What are the prevailing assumptions, values or norms that shape our understanding of this issue?</a:t>
            </a:r>
          </a:p>
          <a:p>
            <a:pPr marL="457200" marR="0" lvl="0" indent="-457200" algn="l" defTabSz="914400" rtl="0" eaLnBrk="0" fontAlgn="base" latinLnBrk="0" hangingPunct="0">
              <a:lnSpc>
                <a:spcPct val="100000"/>
              </a:lnSpc>
              <a:spcBef>
                <a:spcPct val="0"/>
              </a:spcBef>
              <a:spcAft>
                <a:spcPts val="600"/>
              </a:spcAft>
              <a:buClrTx/>
              <a:buSzTx/>
              <a:buFont typeface="+mj-lt"/>
              <a:buAutoNum type="arabicPeriod"/>
              <a:tabLst/>
              <a:defRPr/>
            </a:pPr>
            <a:r>
              <a:rPr kumimoji="0" lang="en-US" altLang="en-US" sz="2000" b="0" i="0" u="none" strike="noStrike" kern="1200" cap="none" spc="0" normalizeH="0" baseline="0" noProof="0" dirty="0">
                <a:ln>
                  <a:noFill/>
                </a:ln>
                <a:solidFill>
                  <a:srgbClr val="002060"/>
                </a:solidFill>
                <a:effectLst/>
                <a:uLnTx/>
                <a:uFillTx/>
                <a:latin typeface="Calibri Light" panose="020F0302020204030204"/>
                <a:ea typeface="+mn-ea"/>
                <a:cs typeface="+mn-cs"/>
              </a:rPr>
              <a:t>Who are the different stakeholders involved and what are their perspectives or interests?</a:t>
            </a:r>
          </a:p>
          <a:p>
            <a:pPr marL="457200" marR="0" lvl="0" indent="-457200" algn="l" defTabSz="914400" rtl="0" eaLnBrk="0" fontAlgn="base" latinLnBrk="0" hangingPunct="0">
              <a:lnSpc>
                <a:spcPct val="100000"/>
              </a:lnSpc>
              <a:spcBef>
                <a:spcPct val="0"/>
              </a:spcBef>
              <a:spcAft>
                <a:spcPts val="600"/>
              </a:spcAft>
              <a:buClrTx/>
              <a:buSzTx/>
              <a:buFont typeface="+mj-lt"/>
              <a:buAutoNum type="arabicPeriod"/>
              <a:tabLst/>
              <a:defRPr/>
            </a:pPr>
            <a:r>
              <a:rPr kumimoji="0" lang="en-US" altLang="en-US" sz="2000" b="0" i="0" u="none" strike="noStrike" kern="1200" cap="none" spc="0" normalizeH="0" baseline="0" noProof="0" dirty="0">
                <a:ln>
                  <a:noFill/>
                </a:ln>
                <a:solidFill>
                  <a:srgbClr val="002060"/>
                </a:solidFill>
                <a:effectLst/>
                <a:uLnTx/>
                <a:uFillTx/>
                <a:latin typeface="Calibri Light" panose="020F0302020204030204"/>
                <a:ea typeface="+mn-ea"/>
                <a:cs typeface="+mn-cs"/>
              </a:rPr>
              <a:t>What are the elements (e.g. rules, resources, power dynamics) that define </a:t>
            </a:r>
            <a:r>
              <a:rPr kumimoji="0" lang="en-US" altLang="en-US" sz="2000" b="0" i="0" u="none" strike="noStrike" kern="1200" cap="none" spc="0" normalizeH="0" baseline="0" noProof="0" dirty="0" err="1">
                <a:ln>
                  <a:noFill/>
                </a:ln>
                <a:solidFill>
                  <a:srgbClr val="002060"/>
                </a:solidFill>
                <a:effectLst/>
                <a:uLnTx/>
                <a:uFillTx/>
                <a:latin typeface="Calibri Light" panose="020F0302020204030204"/>
                <a:ea typeface="+mn-ea"/>
                <a:cs typeface="+mn-cs"/>
              </a:rPr>
              <a:t>th</a:t>
            </a:r>
            <a:r>
              <a:rPr lang="en-US" altLang="en-US" sz="2000" dirty="0">
                <a:solidFill>
                  <a:srgbClr val="002060"/>
                </a:solidFill>
                <a:latin typeface="Calibri Light" panose="020F0302020204030204"/>
              </a:rPr>
              <a:t>e</a:t>
            </a:r>
            <a:r>
              <a:rPr kumimoji="0" lang="en-US" altLang="en-US" sz="2000" b="0" i="0" u="none" strike="noStrike" kern="1200" cap="none" spc="0" normalizeH="0" baseline="0" noProof="0" dirty="0">
                <a:ln>
                  <a:noFill/>
                </a:ln>
                <a:solidFill>
                  <a:srgbClr val="002060"/>
                </a:solidFill>
                <a:effectLst/>
                <a:uLnTx/>
                <a:uFillTx/>
                <a:latin typeface="Calibri Light" panose="020F0302020204030204"/>
                <a:ea typeface="+mn-ea"/>
                <a:cs typeface="+mn-cs"/>
              </a:rPr>
              <a:t> context?</a:t>
            </a:r>
          </a:p>
        </p:txBody>
      </p:sp>
      <p:sp>
        <p:nvSpPr>
          <p:cNvPr id="2" name="Rectangle 1">
            <a:extLst>
              <a:ext uri="{FF2B5EF4-FFF2-40B4-BE49-F238E27FC236}">
                <a16:creationId xmlns:a16="http://schemas.microsoft.com/office/drawing/2014/main" id="{E65A3440-E663-0DB7-B308-97245FE54F1B}"/>
              </a:ext>
            </a:extLst>
          </p:cNvPr>
          <p:cNvSpPr/>
          <p:nvPr/>
        </p:nvSpPr>
        <p:spPr>
          <a:xfrm>
            <a:off x="128441" y="3767092"/>
            <a:ext cx="5843343" cy="3020291"/>
          </a:xfrm>
          <a:prstGeom prst="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lvl="0" indent="-457200" eaLnBrk="0" fontAlgn="base" hangingPunct="0">
              <a:spcBef>
                <a:spcPct val="0"/>
              </a:spcBef>
              <a:spcAft>
                <a:spcPts val="600"/>
              </a:spcAft>
              <a:buFont typeface="+mj-lt"/>
              <a:buAutoNum type="arabicPeriod" startAt="9"/>
              <a:defRPr/>
            </a:pPr>
            <a:r>
              <a:rPr lang="en-GB" altLang="en-US" sz="2000" dirty="0">
                <a:solidFill>
                  <a:srgbClr val="002060"/>
                </a:solidFill>
                <a:latin typeface="Calibri Light" panose="020F0302020204030204"/>
              </a:rPr>
              <a:t>What are the key components or elements involved and how are they connected?</a:t>
            </a:r>
          </a:p>
          <a:p>
            <a:pPr marL="457200" lvl="0" indent="-457200" eaLnBrk="0" fontAlgn="base" hangingPunct="0">
              <a:spcBef>
                <a:spcPct val="0"/>
              </a:spcBef>
              <a:spcAft>
                <a:spcPts val="600"/>
              </a:spcAft>
              <a:buFont typeface="+mj-lt"/>
              <a:buAutoNum type="arabicPeriod" startAt="9"/>
              <a:defRPr/>
            </a:pPr>
            <a:r>
              <a:rPr lang="en-GB" altLang="en-US" sz="2000" dirty="0">
                <a:solidFill>
                  <a:srgbClr val="002060"/>
                </a:solidFill>
                <a:latin typeface="Calibri Light" panose="020F0302020204030204"/>
              </a:rPr>
              <a:t>How do these relationships contribute to the overall functioning or character of the whole?</a:t>
            </a:r>
          </a:p>
          <a:p>
            <a:pPr marL="457200" lvl="0" indent="-457200" eaLnBrk="0" fontAlgn="base" hangingPunct="0">
              <a:spcBef>
                <a:spcPct val="0"/>
              </a:spcBef>
              <a:spcAft>
                <a:spcPts val="600"/>
              </a:spcAft>
              <a:buFont typeface="+mj-lt"/>
              <a:buAutoNum type="arabicPeriod" startAt="9"/>
              <a:defRPr/>
            </a:pPr>
            <a:r>
              <a:rPr lang="en-GB" altLang="en-US" sz="2000" dirty="0">
                <a:solidFill>
                  <a:srgbClr val="002060"/>
                </a:solidFill>
                <a:latin typeface="Calibri Light" panose="020F0302020204030204"/>
              </a:rPr>
              <a:t>Are there any tensions, conflicts or contradictions in these relationships?</a:t>
            </a:r>
          </a:p>
          <a:p>
            <a:pPr marL="457200" lvl="0" indent="-457200" eaLnBrk="0" fontAlgn="base" hangingPunct="0">
              <a:spcBef>
                <a:spcPct val="0"/>
              </a:spcBef>
              <a:spcAft>
                <a:spcPts val="600"/>
              </a:spcAft>
              <a:buFont typeface="+mj-lt"/>
              <a:buAutoNum type="arabicPeriod" startAt="9"/>
              <a:defRPr/>
            </a:pPr>
            <a:r>
              <a:rPr lang="en-GB" altLang="en-US" sz="2000" dirty="0">
                <a:solidFill>
                  <a:srgbClr val="002060"/>
                </a:solidFill>
                <a:latin typeface="Calibri Light" panose="020F0302020204030204"/>
              </a:rPr>
              <a:t>What new properties emerge from these relationships that are not present in the individual parts?</a:t>
            </a:r>
          </a:p>
        </p:txBody>
      </p:sp>
      <p:sp>
        <p:nvSpPr>
          <p:cNvPr id="3" name="Rectangle 2">
            <a:extLst>
              <a:ext uri="{FF2B5EF4-FFF2-40B4-BE49-F238E27FC236}">
                <a16:creationId xmlns:a16="http://schemas.microsoft.com/office/drawing/2014/main" id="{176C5FB3-AD3D-A1EB-7AA5-F9B93D1C1A62}"/>
              </a:ext>
            </a:extLst>
          </p:cNvPr>
          <p:cNvSpPr/>
          <p:nvPr/>
        </p:nvSpPr>
        <p:spPr>
          <a:xfrm>
            <a:off x="6220217" y="638111"/>
            <a:ext cx="5843343" cy="3020291"/>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lvl="0" indent="-457200" eaLnBrk="0" fontAlgn="base" hangingPunct="0">
              <a:spcBef>
                <a:spcPct val="0"/>
              </a:spcBef>
              <a:spcAft>
                <a:spcPts val="600"/>
              </a:spcAft>
              <a:buFont typeface="+mj-lt"/>
              <a:buAutoNum type="arabicPeriod" startAt="5"/>
              <a:defRPr/>
            </a:pPr>
            <a:r>
              <a:rPr lang="en-US" altLang="en-US" sz="2000" dirty="0">
                <a:solidFill>
                  <a:srgbClr val="002060"/>
                </a:solidFill>
                <a:latin typeface="Calibri Light" panose="020F0302020204030204"/>
              </a:rPr>
              <a:t>How has this issue / phenomenon changed or developed over time?</a:t>
            </a:r>
          </a:p>
          <a:p>
            <a:pPr marL="457200" lvl="0" indent="-457200" eaLnBrk="0" fontAlgn="base" hangingPunct="0">
              <a:spcBef>
                <a:spcPct val="0"/>
              </a:spcBef>
              <a:spcAft>
                <a:spcPts val="600"/>
              </a:spcAft>
              <a:buFont typeface="+mj-lt"/>
              <a:buAutoNum type="arabicPeriod" startAt="5"/>
              <a:defRPr/>
            </a:pPr>
            <a:r>
              <a:rPr lang="en-US" altLang="en-US" sz="2000" dirty="0">
                <a:solidFill>
                  <a:srgbClr val="002060"/>
                </a:solidFill>
                <a:latin typeface="Calibri Light" panose="020F0302020204030204"/>
              </a:rPr>
              <a:t>What are the patterns of change (e.g. cyclical, linear, emergent…)?</a:t>
            </a:r>
          </a:p>
          <a:p>
            <a:pPr marL="457200" lvl="0" indent="-457200" eaLnBrk="0" fontAlgn="base" hangingPunct="0">
              <a:spcBef>
                <a:spcPct val="0"/>
              </a:spcBef>
              <a:spcAft>
                <a:spcPts val="600"/>
              </a:spcAft>
              <a:buFont typeface="+mj-lt"/>
              <a:buAutoNum type="arabicPeriod" startAt="5"/>
              <a:defRPr/>
            </a:pPr>
            <a:r>
              <a:rPr lang="en-US" altLang="en-US" sz="2000" dirty="0">
                <a:solidFill>
                  <a:srgbClr val="002060"/>
                </a:solidFill>
                <a:latin typeface="Calibri Light" panose="020F0302020204030204"/>
              </a:rPr>
              <a:t>How do different elements interact to produce change?</a:t>
            </a:r>
          </a:p>
          <a:p>
            <a:pPr marL="457200" lvl="0" indent="-457200" eaLnBrk="0" fontAlgn="base" hangingPunct="0">
              <a:spcBef>
                <a:spcPct val="0"/>
              </a:spcBef>
              <a:spcAft>
                <a:spcPts val="600"/>
              </a:spcAft>
              <a:buFont typeface="+mj-lt"/>
              <a:buAutoNum type="arabicPeriod" startAt="5"/>
              <a:defRPr/>
            </a:pPr>
            <a:r>
              <a:rPr lang="en-US" altLang="en-US" sz="2000" dirty="0">
                <a:solidFill>
                  <a:srgbClr val="002060"/>
                </a:solidFill>
                <a:latin typeface="Calibri Light" panose="020F0302020204030204"/>
              </a:rPr>
              <a:t>What are the feedback loops that sustain or alter the processes playing out?</a:t>
            </a:r>
          </a:p>
        </p:txBody>
      </p:sp>
      <p:sp>
        <p:nvSpPr>
          <p:cNvPr id="4" name="Rectangle 3">
            <a:extLst>
              <a:ext uri="{FF2B5EF4-FFF2-40B4-BE49-F238E27FC236}">
                <a16:creationId xmlns:a16="http://schemas.microsoft.com/office/drawing/2014/main" id="{C58BC3E6-4D7A-0CAA-CE52-9D877452E39E}"/>
              </a:ext>
            </a:extLst>
          </p:cNvPr>
          <p:cNvSpPr/>
          <p:nvPr/>
        </p:nvSpPr>
        <p:spPr>
          <a:xfrm>
            <a:off x="6220218" y="3770250"/>
            <a:ext cx="5843343" cy="3020291"/>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eaLnBrk="0" fontAlgn="base" hangingPunct="0">
              <a:spcBef>
                <a:spcPct val="0"/>
              </a:spcBef>
              <a:spcAft>
                <a:spcPts val="600"/>
              </a:spcAft>
              <a:buFont typeface="+mj-lt"/>
              <a:buAutoNum type="arabicPeriod" startAt="13"/>
              <a:defRPr/>
            </a:pPr>
            <a:r>
              <a:rPr lang="en-GB" altLang="en-US" sz="2000" dirty="0">
                <a:solidFill>
                  <a:srgbClr val="002060"/>
                </a:solidFill>
                <a:latin typeface="Calibri Light" panose="020F0302020204030204"/>
              </a:rPr>
              <a:t>What new possibilities or perspectives </a:t>
            </a:r>
            <a:r>
              <a:rPr lang="en-GB" altLang="en-US" sz="2000" u="sng" dirty="0">
                <a:solidFill>
                  <a:srgbClr val="002060"/>
                </a:solidFill>
                <a:latin typeface="Calibri Light" panose="020F0302020204030204"/>
              </a:rPr>
              <a:t>emerge</a:t>
            </a:r>
            <a:r>
              <a:rPr lang="en-GB" altLang="en-US" sz="2000" dirty="0">
                <a:solidFill>
                  <a:srgbClr val="002060"/>
                </a:solidFill>
                <a:latin typeface="Calibri Light" panose="020F0302020204030204"/>
              </a:rPr>
              <a:t> when we look at this differently?</a:t>
            </a:r>
          </a:p>
          <a:p>
            <a:pPr marL="457200" lvl="0" indent="-457200" eaLnBrk="0" fontAlgn="base" hangingPunct="0">
              <a:spcBef>
                <a:spcPct val="0"/>
              </a:spcBef>
              <a:spcAft>
                <a:spcPts val="600"/>
              </a:spcAft>
              <a:buFont typeface="+mj-lt"/>
              <a:buAutoNum type="arabicPeriod" startAt="13"/>
              <a:defRPr/>
            </a:pPr>
            <a:r>
              <a:rPr lang="en-GB" altLang="en-US" sz="2000" dirty="0">
                <a:solidFill>
                  <a:srgbClr val="002060"/>
                </a:solidFill>
                <a:latin typeface="Calibri Light" panose="020F0302020204030204"/>
              </a:rPr>
              <a:t>What are the conditions necessary for a qualitative leap or transformation to occur?</a:t>
            </a:r>
          </a:p>
          <a:p>
            <a:pPr marL="457200" lvl="0" indent="-457200" eaLnBrk="0" fontAlgn="base" hangingPunct="0">
              <a:spcBef>
                <a:spcPct val="0"/>
              </a:spcBef>
              <a:spcAft>
                <a:spcPts val="600"/>
              </a:spcAft>
              <a:buFont typeface="+mj-lt"/>
              <a:buAutoNum type="arabicPeriod" startAt="13"/>
              <a:defRPr/>
            </a:pPr>
            <a:r>
              <a:rPr lang="en-GB" altLang="en-US" sz="2000" dirty="0">
                <a:solidFill>
                  <a:srgbClr val="002060"/>
                </a:solidFill>
                <a:latin typeface="Calibri Light" panose="020F0302020204030204"/>
              </a:rPr>
              <a:t>What assumptions need to be challenged or overturned for transformation to happen?</a:t>
            </a:r>
          </a:p>
          <a:p>
            <a:pPr marL="457200" lvl="0" indent="-457200" eaLnBrk="0" fontAlgn="base" hangingPunct="0">
              <a:spcBef>
                <a:spcPct val="0"/>
              </a:spcBef>
              <a:spcAft>
                <a:spcPts val="600"/>
              </a:spcAft>
              <a:buFont typeface="+mj-lt"/>
              <a:buAutoNum type="arabicPeriod" startAt="13"/>
              <a:defRPr/>
            </a:pPr>
            <a:r>
              <a:rPr lang="en-GB" altLang="en-US" sz="2000" dirty="0">
                <a:solidFill>
                  <a:srgbClr val="002060"/>
                </a:solidFill>
                <a:latin typeface="Calibri Light" panose="020F0302020204030204"/>
              </a:rPr>
              <a:t>How can apparent opposites be integrated into a more comprehensive whole?</a:t>
            </a:r>
          </a:p>
        </p:txBody>
      </p:sp>
      <p:sp>
        <p:nvSpPr>
          <p:cNvPr id="5" name="TextBox 4">
            <a:extLst>
              <a:ext uri="{FF2B5EF4-FFF2-40B4-BE49-F238E27FC236}">
                <a16:creationId xmlns:a16="http://schemas.microsoft.com/office/drawing/2014/main" id="{FFA9CE84-DA8F-8C27-DAE4-273ABE4FCB33}"/>
              </a:ext>
            </a:extLst>
          </p:cNvPr>
          <p:cNvSpPr txBox="1"/>
          <p:nvPr/>
        </p:nvSpPr>
        <p:spPr>
          <a:xfrm>
            <a:off x="5343011" y="2116525"/>
            <a:ext cx="676788" cy="1200329"/>
          </a:xfrm>
          <a:prstGeom prst="rect">
            <a:avLst/>
          </a:prstGeom>
          <a:noFill/>
        </p:spPr>
        <p:txBody>
          <a:bodyPr wrap="none" rtlCol="0">
            <a:spAutoFit/>
          </a:bodyPr>
          <a:lstStyle/>
          <a:p>
            <a:r>
              <a:rPr lang="en-GB" sz="7200" dirty="0">
                <a:solidFill>
                  <a:schemeClr val="tx1">
                    <a:alpha val="24000"/>
                  </a:schemeClr>
                </a:solidFill>
              </a:rPr>
              <a:t>C</a:t>
            </a:r>
          </a:p>
        </p:txBody>
      </p:sp>
      <p:sp>
        <p:nvSpPr>
          <p:cNvPr id="7" name="TextBox 6">
            <a:extLst>
              <a:ext uri="{FF2B5EF4-FFF2-40B4-BE49-F238E27FC236}">
                <a16:creationId xmlns:a16="http://schemas.microsoft.com/office/drawing/2014/main" id="{B17FA5EF-7501-8667-D306-D200F6FB906A}"/>
              </a:ext>
            </a:extLst>
          </p:cNvPr>
          <p:cNvSpPr txBox="1"/>
          <p:nvPr/>
        </p:nvSpPr>
        <p:spPr>
          <a:xfrm>
            <a:off x="11482801" y="1984178"/>
            <a:ext cx="676788" cy="1200329"/>
          </a:xfrm>
          <a:prstGeom prst="rect">
            <a:avLst/>
          </a:prstGeom>
          <a:noFill/>
        </p:spPr>
        <p:txBody>
          <a:bodyPr wrap="none" rtlCol="0">
            <a:spAutoFit/>
          </a:bodyPr>
          <a:lstStyle/>
          <a:p>
            <a:r>
              <a:rPr lang="en-GB" sz="7200" dirty="0">
                <a:solidFill>
                  <a:schemeClr val="tx1">
                    <a:alpha val="24000"/>
                  </a:schemeClr>
                </a:solidFill>
              </a:rPr>
              <a:t>P</a:t>
            </a:r>
          </a:p>
        </p:txBody>
      </p:sp>
      <p:sp>
        <p:nvSpPr>
          <p:cNvPr id="8" name="TextBox 7">
            <a:extLst>
              <a:ext uri="{FF2B5EF4-FFF2-40B4-BE49-F238E27FC236}">
                <a16:creationId xmlns:a16="http://schemas.microsoft.com/office/drawing/2014/main" id="{B30AFCFE-3D6F-A12C-3F8E-38DD6F5FE392}"/>
              </a:ext>
            </a:extLst>
          </p:cNvPr>
          <p:cNvSpPr txBox="1"/>
          <p:nvPr/>
        </p:nvSpPr>
        <p:spPr>
          <a:xfrm>
            <a:off x="11535859" y="5337673"/>
            <a:ext cx="635110" cy="1200329"/>
          </a:xfrm>
          <a:prstGeom prst="rect">
            <a:avLst/>
          </a:prstGeom>
          <a:noFill/>
        </p:spPr>
        <p:txBody>
          <a:bodyPr wrap="none" rtlCol="0">
            <a:spAutoFit/>
          </a:bodyPr>
          <a:lstStyle/>
          <a:p>
            <a:r>
              <a:rPr lang="en-GB" sz="7200" dirty="0">
                <a:solidFill>
                  <a:schemeClr val="tx1">
                    <a:alpha val="24000"/>
                  </a:schemeClr>
                </a:solidFill>
              </a:rPr>
              <a:t>T</a:t>
            </a:r>
          </a:p>
        </p:txBody>
      </p:sp>
      <p:sp>
        <p:nvSpPr>
          <p:cNvPr id="9" name="TextBox 8">
            <a:extLst>
              <a:ext uri="{FF2B5EF4-FFF2-40B4-BE49-F238E27FC236}">
                <a16:creationId xmlns:a16="http://schemas.microsoft.com/office/drawing/2014/main" id="{76DB400D-13B3-04A7-C6F5-1F0977A11DE6}"/>
              </a:ext>
            </a:extLst>
          </p:cNvPr>
          <p:cNvSpPr txBox="1"/>
          <p:nvPr/>
        </p:nvSpPr>
        <p:spPr>
          <a:xfrm>
            <a:off x="5359215" y="5189396"/>
            <a:ext cx="686406" cy="1200329"/>
          </a:xfrm>
          <a:prstGeom prst="rect">
            <a:avLst/>
          </a:prstGeom>
          <a:noFill/>
        </p:spPr>
        <p:txBody>
          <a:bodyPr wrap="none" rtlCol="0">
            <a:spAutoFit/>
          </a:bodyPr>
          <a:lstStyle/>
          <a:p>
            <a:r>
              <a:rPr lang="en-GB" sz="7200" dirty="0">
                <a:solidFill>
                  <a:schemeClr val="tx1">
                    <a:alpha val="24000"/>
                  </a:schemeClr>
                </a:solidFill>
              </a:rPr>
              <a:t>R</a:t>
            </a:r>
          </a:p>
        </p:txBody>
      </p:sp>
    </p:spTree>
    <p:extLst>
      <p:ext uri="{BB962C8B-B14F-4D97-AF65-F5344CB8AC3E}">
        <p14:creationId xmlns:p14="http://schemas.microsoft.com/office/powerpoint/2010/main" val="1648878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3" grpId="0" animBg="1"/>
      <p:bldP spid="4" grpId="0" animBg="1"/>
      <p:bldP spid="5" grpId="0"/>
      <p:bldP spid="7"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28E651-286A-A171-2DB2-C4B985FFF027}"/>
            </a:ext>
          </a:extLst>
        </p:cNvPr>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11C9E9F7-D6DC-6F24-8E48-776C32970A9D}"/>
              </a:ext>
            </a:extLst>
          </p:cNvPr>
          <p:cNvPicPr>
            <a:picLocks noGrp="1" noChangeAspect="1"/>
          </p:cNvPicPr>
          <p:nvPr>
            <p:ph type="pic" sz="quarter" idx="10"/>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l="16164" r="16164"/>
          <a:stretch/>
        </p:blipFill>
        <p:spPr>
          <a:xfrm>
            <a:off x="164769" y="754533"/>
            <a:ext cx="5080602" cy="5499848"/>
          </a:xfrm>
        </p:spPr>
      </p:pic>
      <p:sp>
        <p:nvSpPr>
          <p:cNvPr id="18" name="Rectangle: Rounded Corners 17">
            <a:extLst>
              <a:ext uri="{FF2B5EF4-FFF2-40B4-BE49-F238E27FC236}">
                <a16:creationId xmlns:a16="http://schemas.microsoft.com/office/drawing/2014/main" id="{0130A186-31A3-1953-600F-36CB1D1F0946}"/>
              </a:ext>
            </a:extLst>
          </p:cNvPr>
          <p:cNvSpPr/>
          <p:nvPr/>
        </p:nvSpPr>
        <p:spPr>
          <a:xfrm>
            <a:off x="167663" y="754531"/>
            <a:ext cx="5077707" cy="5499850"/>
          </a:xfrm>
          <a:prstGeom prst="roundRect">
            <a:avLst>
              <a:gd name="adj" fmla="val 0"/>
            </a:avLst>
          </a:prstGeom>
          <a:gradFill>
            <a:gsLst>
              <a:gs pos="0">
                <a:schemeClr val="accent3">
                  <a:alpha val="28000"/>
                </a:schemeClr>
              </a:gs>
              <a:gs pos="82000">
                <a:schemeClr val="accent1">
                  <a:lumMod val="75000"/>
                  <a:alpha val="8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B4B05430-247E-6952-66E7-1A0346DA3208}"/>
              </a:ext>
            </a:extLst>
          </p:cNvPr>
          <p:cNvSpPr txBox="1"/>
          <p:nvPr/>
        </p:nvSpPr>
        <p:spPr>
          <a:xfrm>
            <a:off x="515436" y="4449785"/>
            <a:ext cx="4379267" cy="163121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prstClr val="white"/>
                </a:solidFill>
                <a:effectLst/>
                <a:uLnTx/>
                <a:uFillTx/>
                <a:latin typeface="Calibri Light" panose="020F0302020204030204"/>
                <a:ea typeface="+mn-ea"/>
                <a:cs typeface="+mn-cs"/>
              </a:rPr>
              <a:t>“Thoughtful reflection on natural experience, in light of conceptual models is one of the most powerful tools we have for management learning.”</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Light" panose="020F0302020204030204"/>
                <a:ea typeface="+mn-ea"/>
                <a:cs typeface="+mn-cs"/>
              </a:rPr>
              <a:t>- Henry </a:t>
            </a:r>
            <a:r>
              <a:rPr kumimoji="0" lang="en-GB" sz="2000" b="0" i="0" u="none" strike="noStrike" kern="1200" cap="none" spc="0" normalizeH="0" baseline="0" noProof="0" dirty="0" err="1">
                <a:ln>
                  <a:noFill/>
                </a:ln>
                <a:solidFill>
                  <a:prstClr val="white"/>
                </a:solidFill>
                <a:effectLst/>
                <a:uLnTx/>
                <a:uFillTx/>
                <a:latin typeface="Calibri Light" panose="020F0302020204030204"/>
                <a:ea typeface="+mn-ea"/>
                <a:cs typeface="+mn-cs"/>
              </a:rPr>
              <a:t>Mintzberg</a:t>
            </a:r>
            <a:r>
              <a:rPr kumimoji="0" lang="en-GB" sz="2000" b="0" i="0" u="none" strike="noStrike" kern="1200" cap="none" spc="0" normalizeH="0" baseline="0" noProof="0" dirty="0" err="1">
                <a:ln>
                  <a:noFill/>
                </a:ln>
                <a:solidFill>
                  <a:srgbClr val="0070C0"/>
                </a:solidFill>
                <a:effectLst/>
                <a:uLnTx/>
                <a:uFillTx/>
                <a:latin typeface="Calibri Light" panose="020F0302020204030204"/>
                <a:ea typeface="+mn-ea"/>
                <a:cs typeface="+mn-cs"/>
              </a:rPr>
              <a:t>g</a:t>
            </a:r>
            <a:endParaRPr kumimoji="0" lang="en-GB" sz="2000" b="0" i="0" u="none" strike="noStrike" kern="1200" cap="none" spc="0" normalizeH="0" baseline="0" noProof="0" dirty="0">
              <a:ln>
                <a:noFill/>
              </a:ln>
              <a:solidFill>
                <a:srgbClr val="0070C0"/>
              </a:solidFill>
              <a:effectLst/>
              <a:uLnTx/>
              <a:uFillTx/>
              <a:latin typeface="Calibri Light" panose="020F0302020204030204"/>
              <a:ea typeface="+mn-ea"/>
              <a:cs typeface="+mn-cs"/>
            </a:endParaRPr>
          </a:p>
        </p:txBody>
      </p:sp>
      <p:sp>
        <p:nvSpPr>
          <p:cNvPr id="5" name="TextBox 4">
            <a:extLst>
              <a:ext uri="{FF2B5EF4-FFF2-40B4-BE49-F238E27FC236}">
                <a16:creationId xmlns:a16="http://schemas.microsoft.com/office/drawing/2014/main" id="{D523982E-C003-913B-259B-78A8CB392D5A}"/>
              </a:ext>
            </a:extLst>
          </p:cNvPr>
          <p:cNvSpPr txBox="1"/>
          <p:nvPr/>
        </p:nvSpPr>
        <p:spPr>
          <a:xfrm>
            <a:off x="164768" y="933444"/>
            <a:ext cx="5077706" cy="596766"/>
          </a:xfrm>
          <a:prstGeom prst="rect">
            <a:avLst/>
          </a:prstGeom>
          <a:noFill/>
        </p:spPr>
        <p:txBody>
          <a:bodyPr wrap="square" rtlCol="0" anchor="b">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4400" b="1" i="0" u="none" strike="noStrike" kern="1200" cap="none" spc="-188" normalizeH="0" baseline="0" noProof="0" dirty="0">
                <a:ln>
                  <a:noFill/>
                </a:ln>
                <a:solidFill>
                  <a:prstClr val="white"/>
                </a:solidFill>
                <a:effectLst/>
                <a:uLnTx/>
                <a:uFillTx/>
                <a:latin typeface="Calibri Light" panose="020F0302020204030204"/>
                <a:ea typeface="+mn-ea"/>
                <a:cs typeface="Poppins Light" panose="00000400000000000000" pitchFamily="2" charset="0"/>
              </a:rPr>
              <a:t>Self-Reflection Exercise </a:t>
            </a:r>
          </a:p>
        </p:txBody>
      </p:sp>
      <p:sp>
        <p:nvSpPr>
          <p:cNvPr id="12" name="Rectangle 11">
            <a:extLst>
              <a:ext uri="{FF2B5EF4-FFF2-40B4-BE49-F238E27FC236}">
                <a16:creationId xmlns:a16="http://schemas.microsoft.com/office/drawing/2014/main" id="{5F396919-62F1-52B9-6E20-F11F82A3DD93}"/>
              </a:ext>
            </a:extLst>
          </p:cNvPr>
          <p:cNvSpPr/>
          <p:nvPr/>
        </p:nvSpPr>
        <p:spPr>
          <a:xfrm>
            <a:off x="6530060" y="-15975"/>
            <a:ext cx="5489932" cy="4093428"/>
          </a:xfrm>
          <a:prstGeom prst="rect">
            <a:avLst/>
          </a:prstGeom>
        </p:spPr>
        <p:txBody>
          <a:bodyPr wrap="square" anchor="ctr">
            <a:spAutoFit/>
          </a:bodyPr>
          <a:lstStyle/>
          <a:p>
            <a:pPr lvl="0">
              <a:spcAft>
                <a:spcPts val="600"/>
              </a:spcAft>
              <a:defRPr/>
            </a:pPr>
            <a:r>
              <a:rPr lang="en-GB" sz="2000" dirty="0">
                <a:solidFill>
                  <a:srgbClr val="002060"/>
                </a:solidFill>
                <a:latin typeface="Calibri Light" panose="020F0302020204030204"/>
                <a:cs typeface="Segoe UI Light" panose="020B0502040204020203" pitchFamily="34" charset="0"/>
              </a:rPr>
              <a:t>Think of a Wicked/Complex issue that you are currently facing and reflect on the following questions:</a:t>
            </a:r>
          </a:p>
          <a:p>
            <a:pPr lvl="0">
              <a:spcAft>
                <a:spcPts val="600"/>
              </a:spcAft>
              <a:defRPr/>
            </a:pPr>
            <a:r>
              <a:rPr lang="en-GB" sz="2000" b="1" dirty="0">
                <a:solidFill>
                  <a:srgbClr val="002060"/>
                </a:solidFill>
                <a:latin typeface="Calibri Light" panose="020F0302020204030204"/>
                <a:cs typeface="Segoe UI Light" panose="020B0502040204020203" pitchFamily="34" charset="0"/>
              </a:rPr>
              <a:t>Context</a:t>
            </a:r>
            <a:r>
              <a:rPr lang="en-GB" sz="2000" dirty="0">
                <a:solidFill>
                  <a:srgbClr val="002060"/>
                </a:solidFill>
                <a:latin typeface="Calibri Light" panose="020F0302020204030204"/>
                <a:cs typeface="Segoe UI Light" panose="020B0502040204020203" pitchFamily="34" charset="0"/>
              </a:rPr>
              <a:t>: What assumptions do you bring to your issue?</a:t>
            </a:r>
          </a:p>
          <a:p>
            <a:pPr lvl="0">
              <a:spcAft>
                <a:spcPts val="600"/>
              </a:spcAft>
              <a:defRPr/>
            </a:pPr>
            <a:r>
              <a:rPr lang="en-GB" sz="2000" b="1" dirty="0">
                <a:solidFill>
                  <a:srgbClr val="002060"/>
                </a:solidFill>
                <a:latin typeface="Calibri Light" panose="020F0302020204030204"/>
                <a:cs typeface="Segoe UI Light" panose="020B0502040204020203" pitchFamily="34" charset="0"/>
              </a:rPr>
              <a:t>Process</a:t>
            </a:r>
            <a:r>
              <a:rPr lang="en-GB" sz="2000" dirty="0">
                <a:solidFill>
                  <a:srgbClr val="002060"/>
                </a:solidFill>
                <a:latin typeface="Calibri Light" panose="020F0302020204030204"/>
                <a:cs typeface="Segoe UI Light" panose="020B0502040204020203" pitchFamily="34" charset="0"/>
              </a:rPr>
              <a:t>: How do your habitual patterns of thinking / acting reinforce the issue?</a:t>
            </a:r>
          </a:p>
          <a:p>
            <a:pPr lvl="0">
              <a:spcAft>
                <a:spcPts val="600"/>
              </a:spcAft>
              <a:defRPr/>
            </a:pPr>
            <a:r>
              <a:rPr lang="en-GB" sz="2000" b="1" dirty="0">
                <a:solidFill>
                  <a:srgbClr val="002060"/>
                </a:solidFill>
                <a:latin typeface="Calibri Light" panose="020F0302020204030204"/>
                <a:cs typeface="Segoe UI Light" panose="020B0502040204020203" pitchFamily="34" charset="0"/>
              </a:rPr>
              <a:t>Relationship</a:t>
            </a:r>
            <a:r>
              <a:rPr lang="en-GB" sz="2000" dirty="0">
                <a:solidFill>
                  <a:srgbClr val="002060"/>
                </a:solidFill>
                <a:latin typeface="Calibri Light" panose="020F0302020204030204"/>
                <a:cs typeface="Segoe UI Light" panose="020B0502040204020203" pitchFamily="34" charset="0"/>
              </a:rPr>
              <a:t>: How do your interactions / relationships help or hinder systemic solutions?</a:t>
            </a:r>
          </a:p>
          <a:p>
            <a:pPr lvl="0">
              <a:spcAft>
                <a:spcPts val="600"/>
              </a:spcAft>
              <a:defRPr/>
            </a:pPr>
            <a:r>
              <a:rPr lang="en-GB" sz="2000" b="1" dirty="0">
                <a:solidFill>
                  <a:srgbClr val="002060"/>
                </a:solidFill>
                <a:latin typeface="Calibri Light" panose="020F0302020204030204"/>
                <a:cs typeface="Segoe UI Light" panose="020B0502040204020203" pitchFamily="34" charset="0"/>
              </a:rPr>
              <a:t>Transformation</a:t>
            </a:r>
            <a:r>
              <a:rPr lang="en-GB" sz="2000" dirty="0">
                <a:solidFill>
                  <a:srgbClr val="002060"/>
                </a:solidFill>
                <a:latin typeface="Calibri Light" panose="020F0302020204030204"/>
                <a:cs typeface="Segoe UI Light" panose="020B0502040204020203" pitchFamily="34" charset="0"/>
              </a:rPr>
              <a:t>: How might you need to grow or change to show up more effectively to move the issue forward?</a:t>
            </a:r>
            <a:endParaRPr kumimoji="0" lang="en-GB" sz="2000" b="0" i="0" u="none" strike="noStrike" kern="1200" cap="none" spc="0" normalizeH="0" baseline="0" noProof="0" dirty="0">
              <a:ln>
                <a:noFill/>
              </a:ln>
              <a:solidFill>
                <a:srgbClr val="002060"/>
              </a:solidFill>
              <a:effectLst/>
              <a:uLnTx/>
              <a:uFillTx/>
              <a:latin typeface="Calibri Light" panose="020F0302020204030204"/>
              <a:ea typeface="+mn-ea"/>
              <a:cs typeface="Segoe UI Light" panose="020B0502040204020203" pitchFamily="34" charset="0"/>
            </a:endParaRPr>
          </a:p>
        </p:txBody>
      </p:sp>
      <p:pic>
        <p:nvPicPr>
          <p:cNvPr id="26" name="Picture 6" descr="Questions">
            <a:extLst>
              <a:ext uri="{FF2B5EF4-FFF2-40B4-BE49-F238E27FC236}">
                <a16:creationId xmlns:a16="http://schemas.microsoft.com/office/drawing/2014/main" id="{59462665-F211-7442-3774-DA1B73BCF211}"/>
              </a:ext>
            </a:extLst>
          </p:cNvPr>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429057" y="1618597"/>
            <a:ext cx="933808" cy="824279"/>
          </a:xfrm>
          <a:custGeom>
            <a:avLst/>
            <a:gdLst>
              <a:gd name="connsiteX0" fmla="*/ 618122 w 1236244"/>
              <a:gd name="connsiteY0" fmla="*/ 0 h 1236244"/>
              <a:gd name="connsiteX1" fmla="*/ 1236244 w 1236244"/>
              <a:gd name="connsiteY1" fmla="*/ 618122 h 1236244"/>
              <a:gd name="connsiteX2" fmla="*/ 618122 w 1236244"/>
              <a:gd name="connsiteY2" fmla="*/ 1236244 h 1236244"/>
              <a:gd name="connsiteX3" fmla="*/ 0 w 1236244"/>
              <a:gd name="connsiteY3" fmla="*/ 618122 h 1236244"/>
              <a:gd name="connsiteX4" fmla="*/ 618122 w 1236244"/>
              <a:gd name="connsiteY4" fmla="*/ 0 h 1236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44" h="1236244">
                <a:moveTo>
                  <a:pt x="618122" y="0"/>
                </a:moveTo>
                <a:cubicBezTo>
                  <a:pt x="959501" y="0"/>
                  <a:pt x="1236244" y="276743"/>
                  <a:pt x="1236244" y="618122"/>
                </a:cubicBezTo>
                <a:cubicBezTo>
                  <a:pt x="1236244" y="959501"/>
                  <a:pt x="959501" y="1236244"/>
                  <a:pt x="618122" y="1236244"/>
                </a:cubicBezTo>
                <a:cubicBezTo>
                  <a:pt x="276743" y="1236244"/>
                  <a:pt x="0" y="959501"/>
                  <a:pt x="0" y="618122"/>
                </a:cubicBezTo>
                <a:cubicBezTo>
                  <a:pt x="0" y="276743"/>
                  <a:pt x="276743" y="0"/>
                  <a:pt x="618122" y="0"/>
                </a:cubicBezTo>
                <a:close/>
              </a:path>
            </a:pathLst>
          </a:custGeom>
          <a:solidFill>
            <a:schemeClr val="bg1">
              <a:lumMod val="95000"/>
            </a:schemeClr>
          </a:solidFill>
        </p:spPr>
      </p:pic>
      <p:pic>
        <p:nvPicPr>
          <p:cNvPr id="29" name="Picture 28">
            <a:extLst>
              <a:ext uri="{FF2B5EF4-FFF2-40B4-BE49-F238E27FC236}">
                <a16:creationId xmlns:a16="http://schemas.microsoft.com/office/drawing/2014/main" id="{8E38BCC7-CE3A-8EAA-0665-503F5A8493C6}"/>
              </a:ext>
            </a:extLst>
          </p:cNvPr>
          <p:cNvPicPr>
            <a:picLocks noChangeAspect="1"/>
          </p:cNvPicPr>
          <p:nvPr/>
        </p:nvPicPr>
        <p:blipFill>
          <a:blip r:embed="rId6"/>
          <a:stretch>
            <a:fillRect/>
          </a:stretch>
        </p:blipFill>
        <p:spPr>
          <a:xfrm>
            <a:off x="10570470" y="6254381"/>
            <a:ext cx="897897" cy="369332"/>
          </a:xfrm>
          <a:prstGeom prst="rect">
            <a:avLst/>
          </a:prstGeom>
        </p:spPr>
      </p:pic>
      <p:sp>
        <p:nvSpPr>
          <p:cNvPr id="2" name="TextBox 1">
            <a:extLst>
              <a:ext uri="{FF2B5EF4-FFF2-40B4-BE49-F238E27FC236}">
                <a16:creationId xmlns:a16="http://schemas.microsoft.com/office/drawing/2014/main" id="{7ED9F375-489D-B7E1-42A4-D36C13E96B84}"/>
              </a:ext>
            </a:extLst>
          </p:cNvPr>
          <p:cNvSpPr txBox="1"/>
          <p:nvPr/>
        </p:nvSpPr>
        <p:spPr>
          <a:xfrm>
            <a:off x="354246" y="1709121"/>
            <a:ext cx="4698750" cy="1070742"/>
          </a:xfrm>
          <a:prstGeom prst="rect">
            <a:avLst/>
          </a:prstGeom>
          <a:noFill/>
        </p:spPr>
        <p:txBody>
          <a:bodyPr wrap="square" rtlCol="0" anchor="b">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4400" b="1" i="0" u="none" strike="noStrike" kern="1200" cap="none" spc="-188" normalizeH="0" baseline="0" noProof="0" dirty="0">
                <a:ln>
                  <a:noFill/>
                </a:ln>
                <a:solidFill>
                  <a:prstClr val="white"/>
                </a:solidFill>
                <a:effectLst/>
                <a:uLnTx/>
                <a:uFillTx/>
                <a:latin typeface="Calibri Light" panose="020F0302020204030204"/>
                <a:ea typeface="+mn-ea"/>
                <a:cs typeface="Poppins Light" panose="00000400000000000000" pitchFamily="2" charset="0"/>
              </a:rPr>
              <a:t>Mind</a:t>
            </a:r>
            <a:r>
              <a:rPr kumimoji="0" lang="en-US" sz="4400" b="1" i="0" u="none" strike="noStrike" kern="1200" cap="none" spc="-188" normalizeH="0" noProof="0" dirty="0">
                <a:ln>
                  <a:noFill/>
                </a:ln>
                <a:solidFill>
                  <a:prstClr val="white"/>
                </a:solidFill>
                <a:effectLst/>
                <a:uLnTx/>
                <a:uFillTx/>
                <a:latin typeface="Calibri Light" panose="020F0302020204030204"/>
                <a:ea typeface="+mn-ea"/>
                <a:cs typeface="Poppins Light" panose="00000400000000000000" pitchFamily="2" charset="0"/>
              </a:rPr>
              <a:t> Opening Questions</a:t>
            </a:r>
            <a:endParaRPr kumimoji="0" lang="en-US" sz="4400" b="1" i="0" u="none" strike="noStrike" kern="1200" cap="none" spc="-188" normalizeH="0" baseline="0" noProof="0" dirty="0">
              <a:ln>
                <a:noFill/>
              </a:ln>
              <a:solidFill>
                <a:prstClr val="white"/>
              </a:solidFill>
              <a:effectLst/>
              <a:uLnTx/>
              <a:uFillTx/>
              <a:latin typeface="Calibri Light" panose="020F0302020204030204"/>
              <a:ea typeface="+mn-ea"/>
              <a:cs typeface="Poppins Light" panose="00000400000000000000" pitchFamily="2" charset="0"/>
            </a:endParaRPr>
          </a:p>
        </p:txBody>
      </p:sp>
      <p:sp>
        <p:nvSpPr>
          <p:cNvPr id="3" name="Rectangle 2">
            <a:extLst>
              <a:ext uri="{FF2B5EF4-FFF2-40B4-BE49-F238E27FC236}">
                <a16:creationId xmlns:a16="http://schemas.microsoft.com/office/drawing/2014/main" id="{E1DF673F-6F09-984D-9DEE-6AA7CAD8D5C9}"/>
              </a:ext>
            </a:extLst>
          </p:cNvPr>
          <p:cNvSpPr/>
          <p:nvPr/>
        </p:nvSpPr>
        <p:spPr>
          <a:xfrm>
            <a:off x="6530060" y="4846703"/>
            <a:ext cx="5661940" cy="1015663"/>
          </a:xfrm>
          <a:prstGeom prst="rect">
            <a:avLst/>
          </a:prstGeom>
        </p:spPr>
        <p:txBody>
          <a:bodyPr wrap="square" anchor="ctr">
            <a:spAutoFit/>
          </a:bodyPr>
          <a:lstStyle/>
          <a:p>
            <a:pPr lvl="0">
              <a:defRPr/>
            </a:pPr>
            <a:r>
              <a:rPr lang="en-GB" sz="2000" dirty="0">
                <a:solidFill>
                  <a:srgbClr val="002060"/>
                </a:solidFill>
                <a:latin typeface="Calibri Light" panose="020F0302020204030204"/>
                <a:cs typeface="Segoe UI Light" panose="020B0502040204020203" pitchFamily="34" charset="0"/>
              </a:rPr>
              <a:t>Individually, rank which thought forms feel “natural” to you and which feels least comfortable. Reflect on how that blind spot has shown up in your leadership.</a:t>
            </a:r>
            <a:endParaRPr kumimoji="0" lang="en-GB" sz="2000" b="0" i="0" u="none" strike="noStrike" kern="1200" cap="none" spc="0" normalizeH="0" baseline="0" noProof="0" dirty="0">
              <a:ln>
                <a:noFill/>
              </a:ln>
              <a:solidFill>
                <a:srgbClr val="002060"/>
              </a:solidFill>
              <a:effectLst/>
              <a:uLnTx/>
              <a:uFillTx/>
              <a:latin typeface="Calibri Light" panose="020F0302020204030204"/>
              <a:ea typeface="+mn-ea"/>
              <a:cs typeface="Segoe UI Light" panose="020B0502040204020203" pitchFamily="34" charset="0"/>
            </a:endParaRPr>
          </a:p>
        </p:txBody>
      </p:sp>
      <p:pic>
        <p:nvPicPr>
          <p:cNvPr id="6" name="Picture 6" descr="Questions">
            <a:extLst>
              <a:ext uri="{FF2B5EF4-FFF2-40B4-BE49-F238E27FC236}">
                <a16:creationId xmlns:a16="http://schemas.microsoft.com/office/drawing/2014/main" id="{282FFE66-A01F-242D-0B54-D9C3805DD49E}"/>
              </a:ext>
            </a:extLst>
          </p:cNvPr>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429057" y="4942395"/>
            <a:ext cx="933808" cy="824279"/>
          </a:xfrm>
          <a:custGeom>
            <a:avLst/>
            <a:gdLst>
              <a:gd name="connsiteX0" fmla="*/ 618122 w 1236244"/>
              <a:gd name="connsiteY0" fmla="*/ 0 h 1236244"/>
              <a:gd name="connsiteX1" fmla="*/ 1236244 w 1236244"/>
              <a:gd name="connsiteY1" fmla="*/ 618122 h 1236244"/>
              <a:gd name="connsiteX2" fmla="*/ 618122 w 1236244"/>
              <a:gd name="connsiteY2" fmla="*/ 1236244 h 1236244"/>
              <a:gd name="connsiteX3" fmla="*/ 0 w 1236244"/>
              <a:gd name="connsiteY3" fmla="*/ 618122 h 1236244"/>
              <a:gd name="connsiteX4" fmla="*/ 618122 w 1236244"/>
              <a:gd name="connsiteY4" fmla="*/ 0 h 1236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44" h="1236244">
                <a:moveTo>
                  <a:pt x="618122" y="0"/>
                </a:moveTo>
                <a:cubicBezTo>
                  <a:pt x="959501" y="0"/>
                  <a:pt x="1236244" y="276743"/>
                  <a:pt x="1236244" y="618122"/>
                </a:cubicBezTo>
                <a:cubicBezTo>
                  <a:pt x="1236244" y="959501"/>
                  <a:pt x="959501" y="1236244"/>
                  <a:pt x="618122" y="1236244"/>
                </a:cubicBezTo>
                <a:cubicBezTo>
                  <a:pt x="276743" y="1236244"/>
                  <a:pt x="0" y="959501"/>
                  <a:pt x="0" y="618122"/>
                </a:cubicBezTo>
                <a:cubicBezTo>
                  <a:pt x="0" y="276743"/>
                  <a:pt x="276743" y="0"/>
                  <a:pt x="618122" y="0"/>
                </a:cubicBezTo>
                <a:close/>
              </a:path>
            </a:pathLst>
          </a:custGeom>
          <a:solidFill>
            <a:schemeClr val="bg1">
              <a:lumMod val="95000"/>
            </a:schemeClr>
          </a:solidFill>
        </p:spPr>
      </p:pic>
    </p:spTree>
    <p:extLst>
      <p:ext uri="{BB962C8B-B14F-4D97-AF65-F5344CB8AC3E}">
        <p14:creationId xmlns:p14="http://schemas.microsoft.com/office/powerpoint/2010/main" val="3251811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E9F11-C7AB-2CE5-A3B2-3D764F3E5651}"/>
            </a:ext>
          </a:extLst>
        </p:cNvPr>
        <p:cNvGrpSpPr/>
        <p:nvPr/>
      </p:nvGrpSpPr>
      <p:grpSpPr>
        <a:xfrm>
          <a:off x="0" y="0"/>
          <a:ext cx="0" cy="0"/>
          <a:chOff x="0" y="0"/>
          <a:chExt cx="0" cy="0"/>
        </a:xfrm>
      </p:grpSpPr>
      <p:sp>
        <p:nvSpPr>
          <p:cNvPr id="29" name="TextBox 28">
            <a:extLst>
              <a:ext uri="{FF2B5EF4-FFF2-40B4-BE49-F238E27FC236}">
                <a16:creationId xmlns:a16="http://schemas.microsoft.com/office/drawing/2014/main" id="{4130E960-C20A-E439-A0CD-AB5C0E952FD5}"/>
              </a:ext>
            </a:extLst>
          </p:cNvPr>
          <p:cNvSpPr txBox="1"/>
          <p:nvPr/>
        </p:nvSpPr>
        <p:spPr>
          <a:xfrm>
            <a:off x="166256" y="242830"/>
            <a:ext cx="11596254" cy="596766"/>
          </a:xfrm>
          <a:prstGeom prst="rect">
            <a:avLst/>
          </a:prstGeom>
          <a:noFill/>
        </p:spPr>
        <p:txBody>
          <a:bodyPr wrap="square" rtlCol="0">
            <a:spAutoFit/>
          </a:bodyPr>
          <a:lstStyle/>
          <a:p>
            <a:pPr lvl="0" algn="ctr">
              <a:lnSpc>
                <a:spcPct val="70000"/>
              </a:lnSpc>
              <a:defRPr/>
            </a:pPr>
            <a:r>
              <a:rPr lang="en-GB" sz="4400" spc="-188" dirty="0">
                <a:gradFill>
                  <a:gsLst>
                    <a:gs pos="0">
                      <a:srgbClr val="0BD0D9"/>
                    </a:gs>
                    <a:gs pos="82000">
                      <a:srgbClr val="0F6FC6">
                        <a:lumMod val="75000"/>
                      </a:srgbClr>
                    </a:gs>
                  </a:gsLst>
                  <a:lin ang="2700000" scaled="1"/>
                </a:gradFill>
                <a:latin typeface="Calibri Light" panose="020F0302020204030204"/>
                <a:cs typeface="Poppins Light" panose="00000400000000000000" pitchFamily="2" charset="0"/>
              </a:rPr>
              <a:t>Patterns Of Thinking Re: Systems Thinking</a:t>
            </a:r>
            <a:endParaRPr kumimoji="0" lang="en-GB" sz="4400" b="0" i="0" u="none" strike="noStrike" kern="1200" cap="none" spc="-188" normalizeH="0" baseline="0" noProof="0" dirty="0">
              <a:ln>
                <a:noFill/>
              </a:ln>
              <a:gradFill>
                <a:gsLst>
                  <a:gs pos="0">
                    <a:srgbClr val="0BD0D9"/>
                  </a:gs>
                  <a:gs pos="82000">
                    <a:srgbClr val="0F6FC6">
                      <a:lumMod val="75000"/>
                    </a:srgbClr>
                  </a:gs>
                </a:gsLst>
                <a:lin ang="2700000" scaled="1"/>
              </a:gradFill>
              <a:effectLst/>
              <a:uLnTx/>
              <a:uFillTx/>
              <a:latin typeface="Calibri Light" panose="020F0302020204030204"/>
              <a:ea typeface="+mn-ea"/>
              <a:cs typeface="Poppins Light" panose="00000400000000000000" pitchFamily="2" charset="0"/>
            </a:endParaRPr>
          </a:p>
        </p:txBody>
      </p:sp>
      <p:pic>
        <p:nvPicPr>
          <p:cNvPr id="56" name="Picture 55">
            <a:extLst>
              <a:ext uri="{FF2B5EF4-FFF2-40B4-BE49-F238E27FC236}">
                <a16:creationId xmlns:a16="http://schemas.microsoft.com/office/drawing/2014/main" id="{9E96C4B1-3F1F-AB7D-BD75-6CB8F965F23A}"/>
              </a:ext>
            </a:extLst>
          </p:cNvPr>
          <p:cNvPicPr>
            <a:picLocks noChangeAspect="1"/>
          </p:cNvPicPr>
          <p:nvPr/>
        </p:nvPicPr>
        <p:blipFill>
          <a:blip r:embed="rId3"/>
          <a:stretch>
            <a:fillRect/>
          </a:stretch>
        </p:blipFill>
        <p:spPr>
          <a:xfrm>
            <a:off x="10419240" y="6239400"/>
            <a:ext cx="1052657" cy="432989"/>
          </a:xfrm>
          <a:prstGeom prst="rect">
            <a:avLst/>
          </a:prstGeom>
        </p:spPr>
      </p:pic>
      <p:graphicFrame>
        <p:nvGraphicFramePr>
          <p:cNvPr id="2" name="Table 1">
            <a:extLst>
              <a:ext uri="{FF2B5EF4-FFF2-40B4-BE49-F238E27FC236}">
                <a16:creationId xmlns:a16="http://schemas.microsoft.com/office/drawing/2014/main" id="{CC8E1A05-40F2-48C3-ECE1-3E95D454C07B}"/>
              </a:ext>
            </a:extLst>
          </p:cNvPr>
          <p:cNvGraphicFramePr>
            <a:graphicFrameLocks noGrp="1"/>
          </p:cNvGraphicFramePr>
          <p:nvPr>
            <p:extLst>
              <p:ext uri="{D42A27DB-BD31-4B8C-83A1-F6EECF244321}">
                <p14:modId xmlns:p14="http://schemas.microsoft.com/office/powerpoint/2010/main" val="750277302"/>
              </p:ext>
            </p:extLst>
          </p:nvPr>
        </p:nvGraphicFramePr>
        <p:xfrm>
          <a:off x="166257" y="887908"/>
          <a:ext cx="11907980" cy="5351492"/>
        </p:xfrm>
        <a:graphic>
          <a:graphicData uri="http://schemas.openxmlformats.org/drawingml/2006/table">
            <a:tbl>
              <a:tblPr>
                <a:tableStyleId>{8A107856-5554-42FB-B03E-39F5DBC370BA}</a:tableStyleId>
              </a:tblPr>
              <a:tblGrid>
                <a:gridCol w="2182769">
                  <a:extLst>
                    <a:ext uri="{9D8B030D-6E8A-4147-A177-3AD203B41FA5}">
                      <a16:colId xmlns:a16="http://schemas.microsoft.com/office/drawing/2014/main" val="1728905696"/>
                    </a:ext>
                  </a:extLst>
                </a:gridCol>
                <a:gridCol w="5478536">
                  <a:extLst>
                    <a:ext uri="{9D8B030D-6E8A-4147-A177-3AD203B41FA5}">
                      <a16:colId xmlns:a16="http://schemas.microsoft.com/office/drawing/2014/main" val="1573803142"/>
                    </a:ext>
                  </a:extLst>
                </a:gridCol>
                <a:gridCol w="4246675">
                  <a:extLst>
                    <a:ext uri="{9D8B030D-6E8A-4147-A177-3AD203B41FA5}">
                      <a16:colId xmlns:a16="http://schemas.microsoft.com/office/drawing/2014/main" val="2933539706"/>
                    </a:ext>
                  </a:extLst>
                </a:gridCol>
              </a:tblGrid>
              <a:tr h="243515">
                <a:tc>
                  <a:txBody>
                    <a:bodyPr/>
                    <a:lstStyle/>
                    <a:p>
                      <a:pPr algn="ctr">
                        <a:buNone/>
                      </a:pPr>
                      <a:r>
                        <a:rPr lang="en-GB" sz="2000" b="1" dirty="0">
                          <a:solidFill>
                            <a:srgbClr val="002060"/>
                          </a:solidFill>
                          <a:latin typeface="+mn-lt"/>
                        </a:rPr>
                        <a:t>Bias</a:t>
                      </a:r>
                    </a:p>
                  </a:txBody>
                  <a:tcPr marL="50597" marR="50597" marT="25298" marB="25298" anchor="ctr"/>
                </a:tc>
                <a:tc>
                  <a:txBody>
                    <a:bodyPr/>
                    <a:lstStyle/>
                    <a:p>
                      <a:pPr algn="ctr">
                        <a:buNone/>
                      </a:pPr>
                      <a:r>
                        <a:rPr lang="en-GB" sz="2000" b="1" dirty="0">
                          <a:solidFill>
                            <a:srgbClr val="002060"/>
                          </a:solidFill>
                          <a:latin typeface="+mn-lt"/>
                        </a:rPr>
                        <a:t>Obstruction to Systems Thinking</a:t>
                      </a:r>
                    </a:p>
                  </a:txBody>
                  <a:tcPr marL="50597" marR="50597" marT="25298" marB="25298" anchor="ctr"/>
                </a:tc>
                <a:tc>
                  <a:txBody>
                    <a:bodyPr/>
                    <a:lstStyle/>
                    <a:p>
                      <a:pPr algn="ctr">
                        <a:buNone/>
                      </a:pPr>
                      <a:r>
                        <a:rPr lang="en-GB" sz="2000" b="1" dirty="0">
                          <a:solidFill>
                            <a:srgbClr val="002060"/>
                          </a:solidFill>
                          <a:latin typeface="+mn-lt"/>
                        </a:rPr>
                        <a:t>Inner Game Requirement</a:t>
                      </a:r>
                    </a:p>
                  </a:txBody>
                  <a:tcPr marL="50597" marR="50597" marT="25298" marB="25298" anchor="ctr"/>
                </a:tc>
                <a:extLst>
                  <a:ext uri="{0D108BD9-81ED-4DB2-BD59-A6C34878D82A}">
                    <a16:rowId xmlns:a16="http://schemas.microsoft.com/office/drawing/2014/main" val="3484394113"/>
                  </a:ext>
                </a:extLst>
              </a:tr>
              <a:tr h="1157614">
                <a:tc>
                  <a:txBody>
                    <a:bodyPr/>
                    <a:lstStyle/>
                    <a:p>
                      <a:pPr marL="342900" indent="-342900" algn="ctr">
                        <a:buAutoNum type="arabicPeriod"/>
                      </a:pPr>
                      <a:r>
                        <a:rPr lang="en-GB" sz="2000" b="1" dirty="0">
                          <a:solidFill>
                            <a:srgbClr val="002060"/>
                          </a:solidFill>
                          <a:latin typeface="+mn-lt"/>
                        </a:rPr>
                        <a:t>Confirmation </a:t>
                      </a:r>
                    </a:p>
                    <a:p>
                      <a:pPr marL="0" indent="0" algn="ctr">
                        <a:buNone/>
                      </a:pPr>
                      <a:r>
                        <a:rPr lang="en-GB" sz="2000" b="1" dirty="0">
                          <a:solidFill>
                            <a:srgbClr val="002060"/>
                          </a:solidFill>
                          <a:latin typeface="+mn-lt"/>
                        </a:rPr>
                        <a:t>Bias</a:t>
                      </a:r>
                      <a:endParaRPr lang="en-GB" sz="2000" dirty="0">
                        <a:solidFill>
                          <a:srgbClr val="002060"/>
                        </a:solidFill>
                        <a:latin typeface="+mn-lt"/>
                      </a:endParaRPr>
                    </a:p>
                  </a:txBody>
                  <a:tcPr marL="50597" marR="50597" marT="25298" marB="25298" anchor="ctr"/>
                </a:tc>
                <a:tc>
                  <a:txBody>
                    <a:bodyPr/>
                    <a:lstStyle/>
                    <a:p>
                      <a:pPr algn="ctr">
                        <a:buNone/>
                      </a:pPr>
                      <a:r>
                        <a:rPr lang="en-GB" sz="1800" dirty="0">
                          <a:solidFill>
                            <a:srgbClr val="002060"/>
                          </a:solidFill>
                          <a:latin typeface="+mj-lt"/>
                        </a:rPr>
                        <a:t>Blocks the </a:t>
                      </a:r>
                      <a:r>
                        <a:rPr lang="en-GB" sz="1800" b="1" dirty="0">
                          <a:solidFill>
                            <a:srgbClr val="002060"/>
                          </a:solidFill>
                          <a:latin typeface="+mj-lt"/>
                        </a:rPr>
                        <a:t>Context</a:t>
                      </a:r>
                      <a:r>
                        <a:rPr lang="en-GB" sz="1800" dirty="0">
                          <a:solidFill>
                            <a:srgbClr val="002060"/>
                          </a:solidFill>
                          <a:latin typeface="+mj-lt"/>
                        </a:rPr>
                        <a:t> and </a:t>
                      </a:r>
                      <a:r>
                        <a:rPr lang="en-GB" sz="1800" b="1" dirty="0">
                          <a:solidFill>
                            <a:srgbClr val="002060"/>
                          </a:solidFill>
                          <a:latin typeface="+mj-lt"/>
                        </a:rPr>
                        <a:t>Relationship</a:t>
                      </a:r>
                      <a:r>
                        <a:rPr lang="en-GB" sz="1800" dirty="0">
                          <a:solidFill>
                            <a:srgbClr val="002060"/>
                          </a:solidFill>
                          <a:latin typeface="+mj-lt"/>
                        </a:rPr>
                        <a:t>. We seek </a:t>
                      </a:r>
                    </a:p>
                    <a:p>
                      <a:pPr algn="ctr">
                        <a:buNone/>
                      </a:pPr>
                      <a:r>
                        <a:rPr lang="en-GB" sz="1800" dirty="0">
                          <a:solidFill>
                            <a:srgbClr val="002060"/>
                          </a:solidFill>
                          <a:latin typeface="+mj-lt"/>
                        </a:rPr>
                        <a:t>evidence that confirms our existing mental </a:t>
                      </a:r>
                    </a:p>
                    <a:p>
                      <a:pPr algn="ctr">
                        <a:buNone/>
                      </a:pPr>
                      <a:r>
                        <a:rPr lang="en-GB" sz="1800" dirty="0">
                          <a:solidFill>
                            <a:srgbClr val="002060"/>
                          </a:solidFill>
                          <a:latin typeface="+mj-lt"/>
                        </a:rPr>
                        <a:t>model, ignoring feedback loops or contradictory </a:t>
                      </a:r>
                    </a:p>
                    <a:p>
                      <a:pPr algn="ctr">
                        <a:buNone/>
                      </a:pPr>
                      <a:r>
                        <a:rPr lang="en-GB" sz="1800" dirty="0">
                          <a:solidFill>
                            <a:srgbClr val="002060"/>
                          </a:solidFill>
                          <a:latin typeface="+mj-lt"/>
                        </a:rPr>
                        <a:t>data from the wider system.</a:t>
                      </a:r>
                    </a:p>
                  </a:txBody>
                  <a:tcPr marL="50597" marR="50597" marT="25298" marB="25298" anchor="ctr"/>
                </a:tc>
                <a:tc>
                  <a:txBody>
                    <a:bodyPr/>
                    <a:lstStyle/>
                    <a:p>
                      <a:pPr algn="ctr">
                        <a:buNone/>
                      </a:pPr>
                      <a:r>
                        <a:rPr lang="en-GB" sz="1800" b="1" dirty="0">
                          <a:solidFill>
                            <a:srgbClr val="002060"/>
                          </a:solidFill>
                          <a:latin typeface="+mj-lt"/>
                        </a:rPr>
                        <a:t>Humility &amp; Inquiry:</a:t>
                      </a:r>
                      <a:r>
                        <a:rPr lang="en-GB" sz="1800" dirty="0">
                          <a:solidFill>
                            <a:srgbClr val="002060"/>
                          </a:solidFill>
                          <a:latin typeface="+mj-lt"/>
                        </a:rPr>
                        <a:t> Willingness to "get </a:t>
                      </a:r>
                    </a:p>
                    <a:p>
                      <a:pPr algn="ctr">
                        <a:buNone/>
                      </a:pPr>
                      <a:r>
                        <a:rPr lang="en-GB" sz="1800" dirty="0">
                          <a:solidFill>
                            <a:srgbClr val="002060"/>
                          </a:solidFill>
                          <a:latin typeface="+mj-lt"/>
                        </a:rPr>
                        <a:t>your model shot at" (Meadows) and prioritise learning over being right.</a:t>
                      </a:r>
                    </a:p>
                  </a:txBody>
                  <a:tcPr marL="50597" marR="50597" marT="25298" marB="25298" anchor="ctr"/>
                </a:tc>
                <a:extLst>
                  <a:ext uri="{0D108BD9-81ED-4DB2-BD59-A6C34878D82A}">
                    <a16:rowId xmlns:a16="http://schemas.microsoft.com/office/drawing/2014/main" val="3795958356"/>
                  </a:ext>
                </a:extLst>
              </a:tr>
              <a:tr h="1157614">
                <a:tc>
                  <a:txBody>
                    <a:bodyPr/>
                    <a:lstStyle/>
                    <a:p>
                      <a:pPr algn="ctr">
                        <a:buNone/>
                      </a:pPr>
                      <a:r>
                        <a:rPr lang="en-GB" sz="2000" b="1" dirty="0">
                          <a:solidFill>
                            <a:srgbClr val="002060"/>
                          </a:solidFill>
                          <a:latin typeface="+mn-lt"/>
                        </a:rPr>
                        <a:t>2. Fundamental Attribution Error</a:t>
                      </a:r>
                      <a:endParaRPr lang="en-GB" sz="2000" dirty="0">
                        <a:solidFill>
                          <a:srgbClr val="002060"/>
                        </a:solidFill>
                        <a:latin typeface="+mn-lt"/>
                      </a:endParaRPr>
                    </a:p>
                  </a:txBody>
                  <a:tcPr marL="50597" marR="50597" marT="25298" marB="25298" anchor="ctr"/>
                </a:tc>
                <a:tc>
                  <a:txBody>
                    <a:bodyPr/>
                    <a:lstStyle/>
                    <a:p>
                      <a:pPr algn="ctr">
                        <a:buNone/>
                      </a:pPr>
                      <a:r>
                        <a:rPr lang="en-GB" sz="1800" dirty="0">
                          <a:solidFill>
                            <a:srgbClr val="002060"/>
                          </a:solidFill>
                          <a:latin typeface="+mj-lt"/>
                        </a:rPr>
                        <a:t>Blocks the correct analysis of </a:t>
                      </a:r>
                      <a:r>
                        <a:rPr lang="en-GB" sz="1800" b="1" dirty="0">
                          <a:solidFill>
                            <a:srgbClr val="002060"/>
                          </a:solidFill>
                          <a:latin typeface="+mj-lt"/>
                        </a:rPr>
                        <a:t>Causality</a:t>
                      </a:r>
                      <a:r>
                        <a:rPr lang="en-GB" sz="1800" dirty="0">
                          <a:solidFill>
                            <a:srgbClr val="002060"/>
                          </a:solidFill>
                          <a:latin typeface="+mj-lt"/>
                        </a:rPr>
                        <a:t>. We attribute </a:t>
                      </a:r>
                    </a:p>
                    <a:p>
                      <a:pPr algn="ctr">
                        <a:buNone/>
                      </a:pPr>
                      <a:r>
                        <a:rPr lang="en-GB" sz="1800" dirty="0">
                          <a:solidFill>
                            <a:srgbClr val="002060"/>
                          </a:solidFill>
                          <a:latin typeface="+mj-lt"/>
                        </a:rPr>
                        <a:t>other people’s negative actions to their character </a:t>
                      </a:r>
                    </a:p>
                    <a:p>
                      <a:pPr algn="ctr">
                        <a:buNone/>
                      </a:pPr>
                      <a:r>
                        <a:rPr lang="en-GB" sz="1800" dirty="0">
                          <a:solidFill>
                            <a:srgbClr val="002060"/>
                          </a:solidFill>
                          <a:latin typeface="+mj-lt"/>
                        </a:rPr>
                        <a:t>(internal flaw) and ignore the system or context </a:t>
                      </a:r>
                    </a:p>
                    <a:p>
                      <a:pPr algn="ctr">
                        <a:buNone/>
                      </a:pPr>
                      <a:r>
                        <a:rPr lang="en-GB" sz="1800" dirty="0">
                          <a:solidFill>
                            <a:srgbClr val="002060"/>
                          </a:solidFill>
                          <a:latin typeface="+mj-lt"/>
                        </a:rPr>
                        <a:t>(external forces) that caused the behaviour.</a:t>
                      </a:r>
                    </a:p>
                  </a:txBody>
                  <a:tcPr marL="50597" marR="50597" marT="25298" marB="25298" anchor="ctr"/>
                </a:tc>
                <a:tc>
                  <a:txBody>
                    <a:bodyPr/>
                    <a:lstStyle/>
                    <a:p>
                      <a:pPr algn="ctr">
                        <a:buNone/>
                      </a:pPr>
                      <a:r>
                        <a:rPr lang="en-GB" sz="1800" b="1" dirty="0">
                          <a:solidFill>
                            <a:srgbClr val="002060"/>
                          </a:solidFill>
                          <a:latin typeface="+mj-lt"/>
                        </a:rPr>
                        <a:t>Compassion &amp; Structure:</a:t>
                      </a:r>
                      <a:r>
                        <a:rPr lang="en-GB" sz="1800" dirty="0">
                          <a:solidFill>
                            <a:srgbClr val="002060"/>
                          </a:solidFill>
                          <a:latin typeface="+mj-lt"/>
                        </a:rPr>
                        <a:t> Ability to look </a:t>
                      </a:r>
                    </a:p>
                    <a:p>
                      <a:pPr algn="ctr">
                        <a:buNone/>
                      </a:pPr>
                      <a:r>
                        <a:rPr lang="en-GB" sz="1800" dirty="0">
                          <a:solidFill>
                            <a:srgbClr val="002060"/>
                          </a:solidFill>
                          <a:latin typeface="+mj-lt"/>
                        </a:rPr>
                        <a:t>past the individual to the processes and incentives that </a:t>
                      </a:r>
                      <a:r>
                        <a:rPr lang="en-GB" sz="1800">
                          <a:solidFill>
                            <a:srgbClr val="002060"/>
                          </a:solidFill>
                          <a:latin typeface="+mj-lt"/>
                        </a:rPr>
                        <a:t>shape behaviour</a:t>
                      </a:r>
                      <a:r>
                        <a:rPr lang="en-GB" sz="1800" dirty="0">
                          <a:solidFill>
                            <a:srgbClr val="002060"/>
                          </a:solidFill>
                          <a:latin typeface="+mj-lt"/>
                        </a:rPr>
                        <a:t>.</a:t>
                      </a:r>
                    </a:p>
                  </a:txBody>
                  <a:tcPr marL="50597" marR="50597" marT="25298" marB="25298" anchor="ctr"/>
                </a:tc>
                <a:extLst>
                  <a:ext uri="{0D108BD9-81ED-4DB2-BD59-A6C34878D82A}">
                    <a16:rowId xmlns:a16="http://schemas.microsoft.com/office/drawing/2014/main" val="2882696843"/>
                  </a:ext>
                </a:extLst>
              </a:tr>
              <a:tr h="1340434">
                <a:tc>
                  <a:txBody>
                    <a:bodyPr/>
                    <a:lstStyle/>
                    <a:p>
                      <a:pPr algn="ctr">
                        <a:buNone/>
                      </a:pPr>
                      <a:r>
                        <a:rPr lang="en-GB" sz="2000" b="1" dirty="0">
                          <a:solidFill>
                            <a:srgbClr val="002060"/>
                          </a:solidFill>
                          <a:latin typeface="+mn-lt"/>
                        </a:rPr>
                        <a:t>3. Availability </a:t>
                      </a:r>
                    </a:p>
                    <a:p>
                      <a:pPr algn="ctr">
                        <a:buNone/>
                      </a:pPr>
                      <a:r>
                        <a:rPr lang="en-GB" sz="2000" b="1" dirty="0">
                          <a:solidFill>
                            <a:srgbClr val="002060"/>
                          </a:solidFill>
                          <a:latin typeface="+mn-lt"/>
                        </a:rPr>
                        <a:t>Heuristic</a:t>
                      </a:r>
                      <a:endParaRPr lang="en-GB" sz="2000" dirty="0">
                        <a:solidFill>
                          <a:srgbClr val="002060"/>
                        </a:solidFill>
                        <a:latin typeface="+mn-lt"/>
                      </a:endParaRPr>
                    </a:p>
                  </a:txBody>
                  <a:tcPr marL="50597" marR="50597" marT="25298" marB="25298" anchor="ctr"/>
                </a:tc>
                <a:tc>
                  <a:txBody>
                    <a:bodyPr/>
                    <a:lstStyle/>
                    <a:p>
                      <a:pPr algn="ctr">
                        <a:buNone/>
                      </a:pPr>
                      <a:r>
                        <a:rPr lang="en-GB" sz="1800" dirty="0">
                          <a:solidFill>
                            <a:srgbClr val="002060"/>
                          </a:solidFill>
                          <a:latin typeface="+mj-lt"/>
                        </a:rPr>
                        <a:t>Blocks the understanding of </a:t>
                      </a:r>
                      <a:r>
                        <a:rPr lang="en-GB" sz="1800" b="1" dirty="0">
                          <a:solidFill>
                            <a:srgbClr val="002060"/>
                          </a:solidFill>
                          <a:latin typeface="+mj-lt"/>
                        </a:rPr>
                        <a:t>Process</a:t>
                      </a:r>
                      <a:r>
                        <a:rPr lang="en-GB" sz="1800" dirty="0">
                          <a:solidFill>
                            <a:srgbClr val="002060"/>
                          </a:solidFill>
                          <a:latin typeface="+mj-lt"/>
                        </a:rPr>
                        <a:t>. We rely too heavily on the most recent, vivid, or easily recalled information (the </a:t>
                      </a:r>
                      <a:r>
                        <a:rPr lang="en-GB" sz="1800" b="1" dirty="0">
                          <a:solidFill>
                            <a:srgbClr val="002060"/>
                          </a:solidFill>
                          <a:latin typeface="+mj-lt"/>
                        </a:rPr>
                        <a:t>static snapshot</a:t>
                      </a:r>
                      <a:r>
                        <a:rPr lang="en-GB" sz="1800" dirty="0">
                          <a:solidFill>
                            <a:srgbClr val="002060"/>
                          </a:solidFill>
                          <a:latin typeface="+mj-lt"/>
                        </a:rPr>
                        <a:t>) rather than searching for long-term patterns or subtle, delayed feedback loops.</a:t>
                      </a:r>
                    </a:p>
                  </a:txBody>
                  <a:tcPr marL="50597" marR="50597" marT="25298" marB="25298" anchor="ctr"/>
                </a:tc>
                <a:tc>
                  <a:txBody>
                    <a:bodyPr/>
                    <a:lstStyle/>
                    <a:p>
                      <a:pPr algn="ctr">
                        <a:buNone/>
                      </a:pPr>
                      <a:r>
                        <a:rPr lang="en-GB" sz="1800" b="1" dirty="0">
                          <a:solidFill>
                            <a:srgbClr val="002060"/>
                          </a:solidFill>
                          <a:latin typeface="+mj-lt"/>
                        </a:rPr>
                        <a:t>Patience &amp; Data:</a:t>
                      </a:r>
                      <a:r>
                        <a:rPr lang="en-GB" sz="1800" dirty="0">
                          <a:solidFill>
                            <a:srgbClr val="002060"/>
                          </a:solidFill>
                          <a:latin typeface="+mj-lt"/>
                        </a:rPr>
                        <a:t> Discipline to gather and analyse long-term, non-obvious data to reveal the true dynamic </a:t>
                      </a:r>
                      <a:r>
                        <a:rPr lang="en-GB" sz="1800" b="0" dirty="0">
                          <a:solidFill>
                            <a:srgbClr val="002060"/>
                          </a:solidFill>
                          <a:latin typeface="+mj-lt"/>
                        </a:rPr>
                        <a:t>patterns of change</a:t>
                      </a:r>
                      <a:r>
                        <a:rPr lang="en-GB" sz="1800" dirty="0">
                          <a:solidFill>
                            <a:srgbClr val="002060"/>
                          </a:solidFill>
                          <a:latin typeface="+mj-lt"/>
                        </a:rPr>
                        <a:t>.</a:t>
                      </a:r>
                    </a:p>
                  </a:txBody>
                  <a:tcPr marL="50597" marR="50597" marT="25298" marB="25298" anchor="ctr"/>
                </a:tc>
                <a:extLst>
                  <a:ext uri="{0D108BD9-81ED-4DB2-BD59-A6C34878D82A}">
                    <a16:rowId xmlns:a16="http://schemas.microsoft.com/office/drawing/2014/main" val="3975404541"/>
                  </a:ext>
                </a:extLst>
              </a:tr>
              <a:tr h="1340434">
                <a:tc>
                  <a:txBody>
                    <a:bodyPr/>
                    <a:lstStyle/>
                    <a:p>
                      <a:pPr algn="ctr">
                        <a:buNone/>
                      </a:pPr>
                      <a:r>
                        <a:rPr lang="en-GB" sz="2000" b="1" dirty="0">
                          <a:solidFill>
                            <a:srgbClr val="002060"/>
                          </a:solidFill>
                          <a:latin typeface="+mn-lt"/>
                        </a:rPr>
                        <a:t>4. Action Bias (or Illusion of Control)</a:t>
                      </a:r>
                      <a:endParaRPr lang="en-GB" sz="2000" dirty="0">
                        <a:solidFill>
                          <a:srgbClr val="002060"/>
                        </a:solidFill>
                        <a:latin typeface="+mn-lt"/>
                      </a:endParaRPr>
                    </a:p>
                  </a:txBody>
                  <a:tcPr marL="50597" marR="50597" marT="25298" marB="25298" anchor="ctr"/>
                </a:tc>
                <a:tc>
                  <a:txBody>
                    <a:bodyPr/>
                    <a:lstStyle/>
                    <a:p>
                      <a:pPr algn="ctr">
                        <a:buNone/>
                      </a:pPr>
                      <a:r>
                        <a:rPr lang="en-GB" sz="1800" dirty="0">
                          <a:solidFill>
                            <a:srgbClr val="002060"/>
                          </a:solidFill>
                          <a:latin typeface="+mj-lt"/>
                        </a:rPr>
                        <a:t>Blocks effective </a:t>
                      </a:r>
                      <a:r>
                        <a:rPr lang="en-GB" sz="1800" b="1" dirty="0">
                          <a:solidFill>
                            <a:srgbClr val="002060"/>
                          </a:solidFill>
                          <a:latin typeface="+mj-lt"/>
                        </a:rPr>
                        <a:t>Intervention</a:t>
                      </a:r>
                      <a:r>
                        <a:rPr lang="en-GB" sz="1800" dirty="0">
                          <a:solidFill>
                            <a:srgbClr val="002060"/>
                          </a:solidFill>
                          <a:latin typeface="+mj-lt"/>
                        </a:rPr>
                        <a:t>. Driven by the inner need for control and the fear of being seen as idle, we rush to implement an immediate, visible "fix," even when observation and patience would be a superior action.</a:t>
                      </a:r>
                    </a:p>
                  </a:txBody>
                  <a:tcPr marL="50597" marR="50597" marT="25298" marB="25298" anchor="ctr"/>
                </a:tc>
                <a:tc>
                  <a:txBody>
                    <a:bodyPr/>
                    <a:lstStyle/>
                    <a:p>
                      <a:pPr algn="ctr">
                        <a:buNone/>
                      </a:pPr>
                      <a:r>
                        <a:rPr lang="en-GB" sz="1800" b="1" dirty="0">
                          <a:solidFill>
                            <a:srgbClr val="002060"/>
                          </a:solidFill>
                          <a:latin typeface="+mj-lt"/>
                        </a:rPr>
                        <a:t>Presence &amp; Restraint:</a:t>
                      </a:r>
                      <a:r>
                        <a:rPr lang="en-GB" sz="1800" dirty="0">
                          <a:solidFill>
                            <a:srgbClr val="002060"/>
                          </a:solidFill>
                          <a:latin typeface="+mj-lt"/>
                        </a:rPr>
                        <a:t> The capacity to </a:t>
                      </a:r>
                    </a:p>
                    <a:p>
                      <a:pPr algn="ctr">
                        <a:buNone/>
                      </a:pPr>
                      <a:r>
                        <a:rPr lang="en-GB" sz="1800" dirty="0">
                          <a:solidFill>
                            <a:srgbClr val="002060"/>
                          </a:solidFill>
                          <a:latin typeface="+mj-lt"/>
                        </a:rPr>
                        <a:t>pause, accept uncertainty and listen to </a:t>
                      </a:r>
                    </a:p>
                    <a:p>
                      <a:pPr algn="ctr">
                        <a:buNone/>
                      </a:pPr>
                      <a:r>
                        <a:rPr lang="en-GB" sz="1800" dirty="0">
                          <a:solidFill>
                            <a:srgbClr val="002060"/>
                          </a:solidFill>
                          <a:latin typeface="+mj-lt"/>
                        </a:rPr>
                        <a:t>the system before making a minor intervention at a high-leverage point</a:t>
                      </a:r>
                    </a:p>
                  </a:txBody>
                  <a:tcPr marL="50597" marR="50597" marT="25298" marB="25298" anchor="ctr"/>
                </a:tc>
                <a:extLst>
                  <a:ext uri="{0D108BD9-81ED-4DB2-BD59-A6C34878D82A}">
                    <a16:rowId xmlns:a16="http://schemas.microsoft.com/office/drawing/2014/main" val="2207165146"/>
                  </a:ext>
                </a:extLst>
              </a:tr>
            </a:tbl>
          </a:graphicData>
        </a:graphic>
      </p:graphicFrame>
    </p:spTree>
    <p:extLst>
      <p:ext uri="{BB962C8B-B14F-4D97-AF65-F5344CB8AC3E}">
        <p14:creationId xmlns:p14="http://schemas.microsoft.com/office/powerpoint/2010/main" val="960112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F47D637-F6B8-472E-9632-77DEF207218B}"/>
              </a:ext>
            </a:extLst>
          </p:cNvPr>
          <p:cNvSpPr/>
          <p:nvPr/>
        </p:nvSpPr>
        <p:spPr>
          <a:xfrm>
            <a:off x="0" y="-7053"/>
            <a:ext cx="6096000" cy="6858000"/>
          </a:xfrm>
          <a:prstGeom prst="rect">
            <a:avLst/>
          </a:prstGeom>
          <a:gradFill>
            <a:gsLst>
              <a:gs pos="0">
                <a:schemeClr val="accent3"/>
              </a:gs>
              <a:gs pos="82000">
                <a:schemeClr val="accent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TextBox 41">
            <a:extLst>
              <a:ext uri="{FF2B5EF4-FFF2-40B4-BE49-F238E27FC236}">
                <a16:creationId xmlns:a16="http://schemas.microsoft.com/office/drawing/2014/main" id="{928ABC2C-826E-4E60-A8EE-EB4B847579DC}"/>
              </a:ext>
            </a:extLst>
          </p:cNvPr>
          <p:cNvSpPr txBox="1"/>
          <p:nvPr/>
        </p:nvSpPr>
        <p:spPr>
          <a:xfrm>
            <a:off x="758387" y="784232"/>
            <a:ext cx="4916403" cy="459228"/>
          </a:xfrm>
          <a:prstGeom prst="rect">
            <a:avLst/>
          </a:prstGeom>
          <a:noFill/>
        </p:spPr>
        <p:txBody>
          <a:bodyPr wrap="square" rtlCol="0">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3200" b="1" i="0" u="none" strike="noStrike" kern="1200" cap="none" spc="-188" normalizeH="0" baseline="0" noProof="0" dirty="0">
                <a:ln>
                  <a:noFill/>
                </a:ln>
                <a:solidFill>
                  <a:prstClr val="white"/>
                </a:solidFill>
                <a:effectLst/>
                <a:uLnTx/>
                <a:uFillTx/>
                <a:latin typeface="Calibri Light" panose="020F0302020204030204"/>
                <a:ea typeface="+mn-ea"/>
                <a:cs typeface="Poppins Light" panose="00000400000000000000" pitchFamily="2" charset="0"/>
              </a:rPr>
              <a:t>Debate …</a:t>
            </a:r>
            <a:r>
              <a:rPr kumimoji="0" lang="en-US" sz="3200" b="1" i="0" u="none" strike="noStrike" kern="1200" cap="none" spc="0" normalizeH="0" baseline="0" noProof="0" dirty="0">
                <a:ln>
                  <a:noFill/>
                </a:ln>
                <a:solidFill>
                  <a:prstClr val="white"/>
                </a:solidFill>
                <a:effectLst/>
                <a:uLnTx/>
                <a:uFillTx/>
                <a:latin typeface="Calibri Light" panose="020F0302020204030204"/>
                <a:ea typeface="+mn-ea"/>
                <a:cs typeface="Segoe UI Light" panose="020B0502040204020203" pitchFamily="34" charset="0"/>
              </a:rPr>
              <a:t>winning is the goal</a:t>
            </a:r>
            <a:endParaRPr kumimoji="0" lang="en-US" sz="3200" b="1" i="0" u="none" strike="noStrike" kern="1200" cap="none" spc="-188" normalizeH="0" baseline="0" noProof="0" dirty="0">
              <a:ln>
                <a:noFill/>
              </a:ln>
              <a:solidFill>
                <a:prstClr val="white"/>
              </a:solidFill>
              <a:effectLst/>
              <a:uLnTx/>
              <a:uFillTx/>
              <a:latin typeface="Calibri Light" panose="020F0302020204030204"/>
              <a:ea typeface="+mn-ea"/>
              <a:cs typeface="Poppins Light" panose="00000400000000000000" pitchFamily="2" charset="0"/>
            </a:endParaRPr>
          </a:p>
        </p:txBody>
      </p:sp>
      <p:sp>
        <p:nvSpPr>
          <p:cNvPr id="43" name="TextBox 42">
            <a:extLst>
              <a:ext uri="{FF2B5EF4-FFF2-40B4-BE49-F238E27FC236}">
                <a16:creationId xmlns:a16="http://schemas.microsoft.com/office/drawing/2014/main" id="{928ABC2C-826E-4E60-A8EE-EB4B847579DC}"/>
              </a:ext>
            </a:extLst>
          </p:cNvPr>
          <p:cNvSpPr txBox="1"/>
          <p:nvPr/>
        </p:nvSpPr>
        <p:spPr>
          <a:xfrm>
            <a:off x="6271716" y="795835"/>
            <a:ext cx="5752794" cy="459228"/>
          </a:xfrm>
          <a:prstGeom prst="rect">
            <a:avLst/>
          </a:prstGeom>
          <a:noFill/>
        </p:spPr>
        <p:txBody>
          <a:bodyPr wrap="square" rtlCol="0">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GB" sz="3200" b="1" i="0" u="none" strike="noStrike" kern="1200" cap="none" spc="-188" normalizeH="0" baseline="0" noProof="0" dirty="0">
                <a:ln>
                  <a:noFill/>
                </a:ln>
                <a:solidFill>
                  <a:srgbClr val="0F6FC6">
                    <a:lumMod val="75000"/>
                  </a:srgbClr>
                </a:solidFill>
                <a:effectLst/>
                <a:uLnTx/>
                <a:uFillTx/>
                <a:latin typeface="Calibri Light" panose="020F0302020204030204"/>
                <a:ea typeface="+mn-ea"/>
                <a:cs typeface="Poppins Light" panose="00000400000000000000" pitchFamily="2" charset="0"/>
              </a:rPr>
              <a:t>Dialogue ...</a:t>
            </a:r>
            <a:r>
              <a:rPr kumimoji="0" lang="en-US" sz="3200" b="1" i="0" u="none" strike="noStrike" kern="1200" cap="none" spc="0" normalizeH="0" baseline="0" noProof="0" dirty="0">
                <a:ln>
                  <a:noFill/>
                </a:ln>
                <a:solidFill>
                  <a:srgbClr val="0F6FC6">
                    <a:lumMod val="75000"/>
                  </a:srgbClr>
                </a:solidFill>
                <a:effectLst/>
                <a:uLnTx/>
                <a:uFillTx/>
                <a:latin typeface="Calibri Light" panose="020F0302020204030204"/>
                <a:ea typeface="+mn-ea"/>
                <a:cs typeface="Segoe UI Light" panose="020B0502040204020203" pitchFamily="34" charset="0"/>
              </a:rPr>
              <a:t>f</a:t>
            </a:r>
            <a:r>
              <a:rPr kumimoji="0" lang="en-US" sz="3200" b="1" i="0" u="none" strike="noStrike" kern="1200" cap="none" spc="0" normalizeH="0" baseline="0" noProof="0" dirty="0" err="1">
                <a:ln>
                  <a:noFill/>
                </a:ln>
                <a:solidFill>
                  <a:srgbClr val="0F6FC6">
                    <a:lumMod val="75000"/>
                  </a:srgbClr>
                </a:solidFill>
                <a:effectLst/>
                <a:uLnTx/>
                <a:uFillTx/>
                <a:latin typeface="Calibri Light" panose="020F0302020204030204"/>
                <a:ea typeface="+mn-ea"/>
                <a:cs typeface="Segoe UI Light" panose="020B0502040204020203" pitchFamily="34" charset="0"/>
              </a:rPr>
              <a:t>inding</a:t>
            </a:r>
            <a:r>
              <a:rPr kumimoji="0" lang="en-US" sz="3200" b="1" i="0" u="none" strike="noStrike" kern="1200" cap="none" spc="0" normalizeH="0" baseline="0" noProof="0" dirty="0">
                <a:ln>
                  <a:noFill/>
                </a:ln>
                <a:solidFill>
                  <a:srgbClr val="0F6FC6">
                    <a:lumMod val="75000"/>
                  </a:srgbClr>
                </a:solidFill>
                <a:effectLst/>
                <a:uLnTx/>
                <a:uFillTx/>
                <a:latin typeface="Calibri Light" panose="020F0302020204030204"/>
                <a:ea typeface="+mn-ea"/>
                <a:cs typeface="Segoe UI Light" panose="020B0502040204020203" pitchFamily="34" charset="0"/>
              </a:rPr>
              <a:t> common ground </a:t>
            </a:r>
            <a:endParaRPr kumimoji="0" lang="en-US" sz="3200" b="1" i="0" u="none" strike="noStrike" kern="1200" cap="none" spc="-188" normalizeH="0" baseline="0" noProof="0" dirty="0">
              <a:ln>
                <a:noFill/>
              </a:ln>
              <a:solidFill>
                <a:srgbClr val="0F6FC6">
                  <a:lumMod val="75000"/>
                </a:srgbClr>
              </a:solidFill>
              <a:effectLst/>
              <a:uLnTx/>
              <a:uFillTx/>
              <a:latin typeface="Calibri Light" panose="020F0302020204030204"/>
              <a:ea typeface="+mn-ea"/>
              <a:cs typeface="Poppins Light" panose="00000400000000000000" pitchFamily="2" charset="0"/>
            </a:endParaRPr>
          </a:p>
        </p:txBody>
      </p:sp>
      <p:sp>
        <p:nvSpPr>
          <p:cNvPr id="45" name="Rectangle 44">
            <a:extLst>
              <a:ext uri="{FF2B5EF4-FFF2-40B4-BE49-F238E27FC236}">
                <a16:creationId xmlns:a16="http://schemas.microsoft.com/office/drawing/2014/main" id="{F01017B3-003E-40C2-A42E-9182896E328F}"/>
              </a:ext>
            </a:extLst>
          </p:cNvPr>
          <p:cNvSpPr/>
          <p:nvPr/>
        </p:nvSpPr>
        <p:spPr>
          <a:xfrm>
            <a:off x="6810599" y="1243460"/>
            <a:ext cx="4654951" cy="646331"/>
          </a:xfrm>
          <a:prstGeom prst="rect">
            <a:avLst/>
          </a:prstGeom>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Calibri Light" panose="020F0302020204030204"/>
                <a:ea typeface="+mn-ea"/>
                <a:cs typeface="Segoe UI Light" panose="020B0502040204020203" pitchFamily="34" charset="0"/>
              </a:rPr>
              <a:t>Dialogue is collaborative: two or more sides work together toward common understanding</a:t>
            </a:r>
          </a:p>
        </p:txBody>
      </p:sp>
      <p:sp>
        <p:nvSpPr>
          <p:cNvPr id="46" name="Rectangle 45">
            <a:extLst>
              <a:ext uri="{FF2B5EF4-FFF2-40B4-BE49-F238E27FC236}">
                <a16:creationId xmlns:a16="http://schemas.microsoft.com/office/drawing/2014/main" id="{F01017B3-003E-40C2-A42E-9182896E328F}"/>
              </a:ext>
            </a:extLst>
          </p:cNvPr>
          <p:cNvSpPr/>
          <p:nvPr/>
        </p:nvSpPr>
        <p:spPr>
          <a:xfrm>
            <a:off x="6635414" y="3029010"/>
            <a:ext cx="5263759" cy="646331"/>
          </a:xfrm>
          <a:prstGeom prst="rect">
            <a:avLst/>
          </a:prstGeom>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Calibri Light" panose="020F0302020204030204"/>
                <a:ea typeface="+mn-ea"/>
                <a:cs typeface="Segoe UI Light" panose="020B0502040204020203" pitchFamily="34" charset="0"/>
              </a:rPr>
              <a:t>In dialogue, one submits one’s best thinking, knowing that other peoples’ reflections will help improve it</a:t>
            </a:r>
          </a:p>
        </p:txBody>
      </p:sp>
      <p:sp>
        <p:nvSpPr>
          <p:cNvPr id="47" name="Rectangle 46">
            <a:extLst>
              <a:ext uri="{FF2B5EF4-FFF2-40B4-BE49-F238E27FC236}">
                <a16:creationId xmlns:a16="http://schemas.microsoft.com/office/drawing/2014/main" id="{F01017B3-003E-40C2-A42E-9182896E328F}"/>
              </a:ext>
            </a:extLst>
          </p:cNvPr>
          <p:cNvSpPr/>
          <p:nvPr/>
        </p:nvSpPr>
        <p:spPr>
          <a:xfrm>
            <a:off x="6561976" y="2158651"/>
            <a:ext cx="5263759" cy="646331"/>
          </a:xfrm>
          <a:prstGeom prst="rect">
            <a:avLst/>
          </a:prstGeom>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alibri Light" panose="020F0302020204030204"/>
                <a:ea typeface="+mn-ea"/>
                <a:cs typeface="+mn-cs"/>
              </a:rPr>
              <a:t>Dialogue works to uncover confusion, contradictions and paradoxes with an aim to deepen understanding</a:t>
            </a:r>
            <a:endParaRPr kumimoji="0" lang="en-US" sz="1800" b="0" i="0" u="none" strike="noStrike" kern="1200" cap="none" spc="0" normalizeH="0" baseline="0" noProof="0" dirty="0">
              <a:ln>
                <a:noFill/>
              </a:ln>
              <a:solidFill>
                <a:srgbClr val="002060"/>
              </a:solidFill>
              <a:effectLst/>
              <a:uLnTx/>
              <a:uFillTx/>
              <a:latin typeface="Calibri Light" panose="020F0302020204030204"/>
              <a:ea typeface="+mn-ea"/>
              <a:cs typeface="Segoe UI Light" panose="020B0502040204020203" pitchFamily="34" charset="0"/>
            </a:endParaRPr>
          </a:p>
        </p:txBody>
      </p:sp>
      <p:sp>
        <p:nvSpPr>
          <p:cNvPr id="49" name="Rectangle 48">
            <a:extLst>
              <a:ext uri="{FF2B5EF4-FFF2-40B4-BE49-F238E27FC236}">
                <a16:creationId xmlns:a16="http://schemas.microsoft.com/office/drawing/2014/main" id="{F01017B3-003E-40C2-A42E-9182896E328F}"/>
              </a:ext>
            </a:extLst>
          </p:cNvPr>
          <p:cNvSpPr/>
          <p:nvPr/>
        </p:nvSpPr>
        <p:spPr>
          <a:xfrm>
            <a:off x="167490" y="1268313"/>
            <a:ext cx="5818581" cy="646331"/>
          </a:xfrm>
          <a:prstGeom prst="rect">
            <a:avLst/>
          </a:prstGeom>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Light" panose="020F0302020204030204"/>
                <a:ea typeface="+mn-ea"/>
                <a:cs typeface="Segoe UI Light" panose="020B0502040204020203" pitchFamily="34" charset="0"/>
              </a:rPr>
              <a:t>Debate is oppositional: two sides oppose each other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Light" panose="020F0302020204030204"/>
                <a:ea typeface="+mn-ea"/>
                <a:cs typeface="Segoe UI Light" panose="020B0502040204020203" pitchFamily="34" charset="0"/>
              </a:rPr>
              <a:t>and attempt to prove each other wrong</a:t>
            </a:r>
          </a:p>
        </p:txBody>
      </p:sp>
      <p:sp>
        <p:nvSpPr>
          <p:cNvPr id="50" name="Rectangle 49">
            <a:extLst>
              <a:ext uri="{FF2B5EF4-FFF2-40B4-BE49-F238E27FC236}">
                <a16:creationId xmlns:a16="http://schemas.microsoft.com/office/drawing/2014/main" id="{F01017B3-003E-40C2-A42E-9182896E328F}"/>
              </a:ext>
            </a:extLst>
          </p:cNvPr>
          <p:cNvSpPr/>
          <p:nvPr/>
        </p:nvSpPr>
        <p:spPr>
          <a:xfrm>
            <a:off x="98024" y="3032841"/>
            <a:ext cx="5918715" cy="646331"/>
          </a:xfrm>
          <a:prstGeom prst="rect">
            <a:avLst/>
          </a:prstGeom>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Light" panose="020F0302020204030204"/>
                <a:ea typeface="+mn-ea"/>
                <a:cs typeface="Segoe UI Light" panose="020B0502040204020203" pitchFamily="34" charset="0"/>
              </a:rPr>
              <a:t>One submits one’s best thinking and defends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Light" panose="020F0302020204030204"/>
                <a:ea typeface="+mn-ea"/>
                <a:cs typeface="Segoe UI Light" panose="020B0502040204020203" pitchFamily="34" charset="0"/>
              </a:rPr>
              <a:t>it against challenge to show that it is right</a:t>
            </a:r>
            <a:endParaRPr kumimoji="0" lang="en-US" sz="1200" b="0" i="0" u="none" strike="noStrike" kern="1200" cap="none" spc="0" normalizeH="0" baseline="0" noProof="0" dirty="0">
              <a:ln>
                <a:noFill/>
              </a:ln>
              <a:solidFill>
                <a:prstClr val="white"/>
              </a:solidFill>
              <a:effectLst/>
              <a:uLnTx/>
              <a:uFillTx/>
              <a:latin typeface="Calibri Light" panose="020F0302020204030204"/>
              <a:ea typeface="+mn-ea"/>
              <a:cs typeface="Segoe UI Light" panose="020B0502040204020203" pitchFamily="34" charset="0"/>
            </a:endParaRPr>
          </a:p>
        </p:txBody>
      </p:sp>
      <p:sp>
        <p:nvSpPr>
          <p:cNvPr id="51" name="Rectangle 50">
            <a:extLst>
              <a:ext uri="{FF2B5EF4-FFF2-40B4-BE49-F238E27FC236}">
                <a16:creationId xmlns:a16="http://schemas.microsoft.com/office/drawing/2014/main" id="{F01017B3-003E-40C2-A42E-9182896E328F}"/>
              </a:ext>
            </a:extLst>
          </p:cNvPr>
          <p:cNvSpPr/>
          <p:nvPr/>
        </p:nvSpPr>
        <p:spPr>
          <a:xfrm>
            <a:off x="256708" y="2156081"/>
            <a:ext cx="5762379" cy="646331"/>
          </a:xfrm>
          <a:prstGeom prst="rect">
            <a:avLst/>
          </a:prstGeom>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Light" panose="020F0302020204030204"/>
                <a:ea typeface="+mn-ea"/>
                <a:cs typeface="Segoe UI Light" panose="020B0502040204020203" pitchFamily="34" charset="0"/>
              </a:rPr>
              <a:t>Debate assumes that there is a right answer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Light" panose="020F0302020204030204"/>
                <a:ea typeface="+mn-ea"/>
                <a:cs typeface="Segoe UI Light" panose="020B0502040204020203" pitchFamily="34" charset="0"/>
              </a:rPr>
              <a:t>and that someone has it (‘either / or’ thinking)</a:t>
            </a:r>
          </a:p>
        </p:txBody>
      </p:sp>
      <p:sp>
        <p:nvSpPr>
          <p:cNvPr id="33" name="Rectangle 32">
            <a:extLst>
              <a:ext uri="{FF2B5EF4-FFF2-40B4-BE49-F238E27FC236}">
                <a16:creationId xmlns:a16="http://schemas.microsoft.com/office/drawing/2014/main" id="{61301C42-0F9C-4C0D-B7D1-FE85F814A8B9}"/>
              </a:ext>
            </a:extLst>
          </p:cNvPr>
          <p:cNvSpPr/>
          <p:nvPr/>
        </p:nvSpPr>
        <p:spPr>
          <a:xfrm>
            <a:off x="-126" y="3981151"/>
            <a:ext cx="6030897" cy="646331"/>
          </a:xfrm>
          <a:prstGeom prst="rect">
            <a:avLst/>
          </a:prstGeom>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Light" panose="020F0302020204030204"/>
                <a:ea typeface="+mn-ea"/>
                <a:cs typeface="Segoe UI Light" panose="020B0502040204020203" pitchFamily="34" charset="0"/>
              </a:rPr>
              <a:t>Debate defends assumptions as fact.  Debate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Light" panose="020F0302020204030204"/>
                <a:ea typeface="+mn-ea"/>
                <a:cs typeface="Segoe UI Light" panose="020B0502040204020203" pitchFamily="34" charset="0"/>
              </a:rPr>
              <a:t>defends one’s own positions as the best solution</a:t>
            </a:r>
          </a:p>
        </p:txBody>
      </p:sp>
      <p:sp>
        <p:nvSpPr>
          <p:cNvPr id="35" name="Rectangle 34">
            <a:extLst>
              <a:ext uri="{FF2B5EF4-FFF2-40B4-BE49-F238E27FC236}">
                <a16:creationId xmlns:a16="http://schemas.microsoft.com/office/drawing/2014/main" id="{EA1AA5BF-D3C4-4D2C-A422-12C47B37B369}"/>
              </a:ext>
            </a:extLst>
          </p:cNvPr>
          <p:cNvSpPr/>
          <p:nvPr/>
        </p:nvSpPr>
        <p:spPr>
          <a:xfrm>
            <a:off x="6535674" y="4103043"/>
            <a:ext cx="5143867" cy="402546"/>
          </a:xfrm>
          <a:prstGeom prst="rect">
            <a:avLst/>
          </a:prstGeom>
        </p:spPr>
        <p:txBody>
          <a:bodyPr wrap="square" anchor="ctr">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Calibri Light" panose="020F0302020204030204"/>
                <a:ea typeface="+mn-ea"/>
                <a:cs typeface="Segoe UI Light" panose="020B0502040204020203" pitchFamily="34" charset="0"/>
              </a:rPr>
              <a:t>Dialogue calls for temporarily suspending judgments</a:t>
            </a:r>
          </a:p>
        </p:txBody>
      </p:sp>
      <p:sp>
        <p:nvSpPr>
          <p:cNvPr id="44" name="TextBox 43">
            <a:extLst>
              <a:ext uri="{FF2B5EF4-FFF2-40B4-BE49-F238E27FC236}">
                <a16:creationId xmlns:a16="http://schemas.microsoft.com/office/drawing/2014/main" id="{E27F70E2-A2C9-41B8-9FAD-047EFCE01E97}"/>
              </a:ext>
            </a:extLst>
          </p:cNvPr>
          <p:cNvSpPr txBox="1"/>
          <p:nvPr/>
        </p:nvSpPr>
        <p:spPr>
          <a:xfrm>
            <a:off x="758387" y="120865"/>
            <a:ext cx="9458803" cy="596766"/>
          </a:xfrm>
          <a:prstGeom prst="rect">
            <a:avLst/>
          </a:prstGeom>
          <a:noFill/>
        </p:spPr>
        <p:txBody>
          <a:bodyPr wrap="square" rtlCol="0">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4400" b="0" i="0" u="none" strike="noStrike" kern="1200" cap="none" spc="-188" normalizeH="0" baseline="0" noProof="0" dirty="0">
                <a:ln>
                  <a:noFill/>
                </a:ln>
                <a:solidFill>
                  <a:prstClr val="white"/>
                </a:solidFill>
                <a:effectLst/>
                <a:uLnTx/>
                <a:uFillTx/>
                <a:latin typeface="Calibri Light" panose="020F0302020204030204"/>
                <a:ea typeface="+mn-ea"/>
                <a:cs typeface="Poppins SemiBold" panose="00000700000000000000" pitchFamily="2" charset="0"/>
              </a:rPr>
              <a:t>Comparing Debate </a:t>
            </a:r>
            <a:r>
              <a:rPr kumimoji="0" lang="en-US" sz="4400" b="0" i="0" u="none" strike="noStrike" kern="1200" cap="none" spc="-188" normalizeH="0" baseline="0" noProof="0" dirty="0">
                <a:ln>
                  <a:noFill/>
                </a:ln>
                <a:solidFill>
                  <a:srgbClr val="0F6FC6">
                    <a:lumMod val="75000"/>
                  </a:srgbClr>
                </a:solidFill>
                <a:effectLst/>
                <a:uLnTx/>
                <a:uFillTx/>
                <a:latin typeface="Calibri Light" panose="020F0302020204030204"/>
                <a:ea typeface="+mn-ea"/>
                <a:cs typeface="Poppins SemiBold" panose="00000700000000000000" pitchFamily="2" charset="0"/>
              </a:rPr>
              <a:t>and Dialogue</a:t>
            </a:r>
            <a:endParaRPr kumimoji="0" lang="en-US" sz="3600" b="0" i="0" u="none" strike="noStrike" kern="1200" cap="none" spc="-188" normalizeH="0" baseline="0" noProof="0" dirty="0">
              <a:ln>
                <a:noFill/>
              </a:ln>
              <a:solidFill>
                <a:srgbClr val="0F6FC6">
                  <a:lumMod val="75000"/>
                </a:srgbClr>
              </a:solidFill>
              <a:effectLst/>
              <a:uLnTx/>
              <a:uFillTx/>
              <a:latin typeface="Calibri Light" panose="020F0302020204030204"/>
              <a:ea typeface="+mn-ea"/>
              <a:cs typeface="Poppins SemiBold" panose="00000700000000000000" pitchFamily="2" charset="0"/>
            </a:endParaRPr>
          </a:p>
        </p:txBody>
      </p:sp>
      <p:sp>
        <p:nvSpPr>
          <p:cNvPr id="17" name="Rectangle 16">
            <a:extLst>
              <a:ext uri="{FF2B5EF4-FFF2-40B4-BE49-F238E27FC236}">
                <a16:creationId xmlns:a16="http://schemas.microsoft.com/office/drawing/2014/main" id="{BFEEC3C1-2ACB-4028-93F7-30BC42BBE061}"/>
              </a:ext>
            </a:extLst>
          </p:cNvPr>
          <p:cNvSpPr/>
          <p:nvPr/>
        </p:nvSpPr>
        <p:spPr>
          <a:xfrm>
            <a:off x="6500236" y="5519380"/>
            <a:ext cx="5381114" cy="734945"/>
          </a:xfrm>
          <a:prstGeom prst="rect">
            <a:avLst/>
          </a:prstGeom>
        </p:spPr>
        <p:txBody>
          <a:bodyPr wrap="square" anchor="ctr">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Calibri Light" panose="020F0302020204030204"/>
                <a:ea typeface="+mn-ea"/>
                <a:cs typeface="Segoe UI Light" panose="020B0502040204020203" pitchFamily="34" charset="0"/>
              </a:rPr>
              <a:t>In dialogue, emotions help deepen understanding of personal, group and intergroup relationship issues</a:t>
            </a:r>
          </a:p>
        </p:txBody>
      </p:sp>
      <p:sp>
        <p:nvSpPr>
          <p:cNvPr id="18" name="Rectangle 17">
            <a:extLst>
              <a:ext uri="{FF2B5EF4-FFF2-40B4-BE49-F238E27FC236}">
                <a16:creationId xmlns:a16="http://schemas.microsoft.com/office/drawing/2014/main" id="{04A8752E-AAA2-415C-9ECF-5D9DE40AAD81}"/>
              </a:ext>
            </a:extLst>
          </p:cNvPr>
          <p:cNvSpPr/>
          <p:nvPr/>
        </p:nvSpPr>
        <p:spPr>
          <a:xfrm>
            <a:off x="167490" y="5523372"/>
            <a:ext cx="5755403" cy="646331"/>
          </a:xfrm>
          <a:prstGeom prst="rect">
            <a:avLst/>
          </a:prstGeom>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Light" panose="020F0302020204030204"/>
                <a:ea typeface="+mn-ea"/>
                <a:cs typeface="Segoe UI Light" panose="020B0502040204020203" pitchFamily="34" charset="0"/>
              </a:rPr>
              <a:t>Debate involves a countering of the other position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Light" panose="020F0302020204030204"/>
                <a:ea typeface="+mn-ea"/>
                <a:cs typeface="Segoe UI Light" panose="020B0502040204020203" pitchFamily="34" charset="0"/>
              </a:rPr>
              <a:t>and often belittles the other person.</a:t>
            </a:r>
          </a:p>
        </p:txBody>
      </p:sp>
      <p:sp>
        <p:nvSpPr>
          <p:cNvPr id="20" name="Rectangle 19">
            <a:extLst>
              <a:ext uri="{FF2B5EF4-FFF2-40B4-BE49-F238E27FC236}">
                <a16:creationId xmlns:a16="http://schemas.microsoft.com/office/drawing/2014/main" id="{30A649F3-8E04-4562-A28C-8B9657D365BE}"/>
              </a:ext>
            </a:extLst>
          </p:cNvPr>
          <p:cNvSpPr/>
          <p:nvPr/>
        </p:nvSpPr>
        <p:spPr>
          <a:xfrm>
            <a:off x="14032" y="4916264"/>
            <a:ext cx="5976943" cy="369332"/>
          </a:xfrm>
          <a:prstGeom prst="rect">
            <a:avLst/>
          </a:prstGeom>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Light" panose="020F0302020204030204"/>
                <a:ea typeface="+mn-ea"/>
                <a:cs typeface="Segoe UI Light" panose="020B0502040204020203" pitchFamily="34" charset="0"/>
              </a:rPr>
              <a:t>One listens for flaws and weaknesses in the other position</a:t>
            </a:r>
          </a:p>
        </p:txBody>
      </p:sp>
      <p:sp>
        <p:nvSpPr>
          <p:cNvPr id="22" name="Rectangle 21">
            <a:extLst>
              <a:ext uri="{FF2B5EF4-FFF2-40B4-BE49-F238E27FC236}">
                <a16:creationId xmlns:a16="http://schemas.microsoft.com/office/drawing/2014/main" id="{4063E104-AC44-4E76-BBE5-03FBC3C82089}"/>
              </a:ext>
            </a:extLst>
          </p:cNvPr>
          <p:cNvSpPr/>
          <p:nvPr/>
        </p:nvSpPr>
        <p:spPr>
          <a:xfrm>
            <a:off x="6342343" y="4934712"/>
            <a:ext cx="5752794" cy="369332"/>
          </a:xfrm>
          <a:prstGeom prst="rect">
            <a:avLst/>
          </a:prstGeom>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Calibri Light" panose="020F0302020204030204"/>
                <a:ea typeface="+mn-ea"/>
                <a:cs typeface="Segoe UI Light" panose="020B0502040204020203" pitchFamily="34" charset="0"/>
              </a:rPr>
              <a:t>One listens for strengths in the other positions</a:t>
            </a:r>
          </a:p>
        </p:txBody>
      </p:sp>
      <p:pic>
        <p:nvPicPr>
          <p:cNvPr id="3" name="Picture 2">
            <a:extLst>
              <a:ext uri="{FF2B5EF4-FFF2-40B4-BE49-F238E27FC236}">
                <a16:creationId xmlns:a16="http://schemas.microsoft.com/office/drawing/2014/main" id="{7119BC39-15B0-49B7-B5DD-8172EF9FD823}"/>
              </a:ext>
            </a:extLst>
          </p:cNvPr>
          <p:cNvPicPr>
            <a:picLocks noChangeAspect="1"/>
          </p:cNvPicPr>
          <p:nvPr/>
        </p:nvPicPr>
        <p:blipFill>
          <a:blip r:embed="rId3"/>
          <a:stretch>
            <a:fillRect/>
          </a:stretch>
        </p:blipFill>
        <p:spPr>
          <a:xfrm>
            <a:off x="10584903" y="6287758"/>
            <a:ext cx="897897" cy="369332"/>
          </a:xfrm>
          <a:prstGeom prst="rect">
            <a:avLst/>
          </a:prstGeom>
        </p:spPr>
      </p:pic>
    </p:spTree>
    <p:extLst>
      <p:ext uri="{BB962C8B-B14F-4D97-AF65-F5344CB8AC3E}">
        <p14:creationId xmlns:p14="http://schemas.microsoft.com/office/powerpoint/2010/main" val="2835958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500"/>
                                        <p:tgtEl>
                                          <p:spTgt spid="4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500"/>
                                        <p:tgtEl>
                                          <p:spTgt spid="4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500"/>
                                        <p:tgtEl>
                                          <p:spTgt spid="4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fade">
                                      <p:cBhvr>
                                        <p:cTn id="31" dur="500"/>
                                        <p:tgtEl>
                                          <p:spTgt spid="5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fade">
                                      <p:cBhvr>
                                        <p:cTn id="34" dur="500"/>
                                        <p:tgtEl>
                                          <p:spTgt spid="4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500"/>
                                        <p:tgtEl>
                                          <p:spTgt spid="3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5" grpId="0"/>
      <p:bldP spid="46" grpId="0"/>
      <p:bldP spid="47" grpId="0"/>
      <p:bldP spid="49" grpId="0"/>
      <p:bldP spid="50" grpId="0"/>
      <p:bldP spid="51" grpId="0"/>
      <p:bldP spid="33" grpId="0"/>
      <p:bldP spid="35" grpId="0"/>
      <p:bldP spid="17" grpId="0"/>
      <p:bldP spid="18" grpId="0"/>
      <p:bldP spid="20"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F498C-8366-B7B5-0A36-6066CD0E825F}"/>
            </a:ext>
          </a:extLst>
        </p:cNvPr>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234BF5CB-03E9-0987-99DD-60901B1CFE82}"/>
              </a:ext>
            </a:extLst>
          </p:cNvPr>
          <p:cNvPicPr>
            <a:picLocks noGrp="1" noChangeAspect="1"/>
          </p:cNvPicPr>
          <p:nvPr>
            <p:ph type="pic" sz="quarter" idx="10"/>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l="16164" r="16164"/>
          <a:stretch/>
        </p:blipFill>
        <p:spPr>
          <a:xfrm>
            <a:off x="164769" y="754533"/>
            <a:ext cx="5080602" cy="5499848"/>
          </a:xfrm>
        </p:spPr>
      </p:pic>
      <p:sp>
        <p:nvSpPr>
          <p:cNvPr id="18" name="Rectangle: Rounded Corners 17">
            <a:extLst>
              <a:ext uri="{FF2B5EF4-FFF2-40B4-BE49-F238E27FC236}">
                <a16:creationId xmlns:a16="http://schemas.microsoft.com/office/drawing/2014/main" id="{ACECB549-5EF0-675A-0F49-7F99602EA592}"/>
              </a:ext>
            </a:extLst>
          </p:cNvPr>
          <p:cNvSpPr/>
          <p:nvPr/>
        </p:nvSpPr>
        <p:spPr>
          <a:xfrm>
            <a:off x="167663" y="754531"/>
            <a:ext cx="5077707" cy="5499850"/>
          </a:xfrm>
          <a:prstGeom prst="roundRect">
            <a:avLst>
              <a:gd name="adj" fmla="val 0"/>
            </a:avLst>
          </a:prstGeom>
          <a:gradFill>
            <a:gsLst>
              <a:gs pos="0">
                <a:schemeClr val="accent3">
                  <a:alpha val="28000"/>
                </a:schemeClr>
              </a:gs>
              <a:gs pos="82000">
                <a:schemeClr val="accent1">
                  <a:lumMod val="75000"/>
                  <a:alpha val="8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18AB8D21-B940-D060-D238-78B3E8FE369F}"/>
              </a:ext>
            </a:extLst>
          </p:cNvPr>
          <p:cNvSpPr txBox="1"/>
          <p:nvPr/>
        </p:nvSpPr>
        <p:spPr>
          <a:xfrm>
            <a:off x="515436" y="4449785"/>
            <a:ext cx="4379267" cy="163121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prstClr val="white"/>
                </a:solidFill>
                <a:effectLst/>
                <a:uLnTx/>
                <a:uFillTx/>
                <a:latin typeface="Calibri Light" panose="020F0302020204030204"/>
                <a:ea typeface="+mn-ea"/>
                <a:cs typeface="+mn-cs"/>
              </a:rPr>
              <a:t>“Thoughtful reflection on natural experience, in light of conceptual models is one of the most powerful tools we have for management learning.”</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Light" panose="020F0302020204030204"/>
                <a:ea typeface="+mn-ea"/>
                <a:cs typeface="+mn-cs"/>
              </a:rPr>
              <a:t>- Henry Mintzberg</a:t>
            </a:r>
            <a:r>
              <a:rPr kumimoji="0" lang="en-GB" sz="2000" b="0" i="0" u="none" strike="noStrike" kern="1200" cap="none" spc="0" normalizeH="0" baseline="0" noProof="0" dirty="0">
                <a:ln>
                  <a:noFill/>
                </a:ln>
                <a:solidFill>
                  <a:srgbClr val="0070C0"/>
                </a:solidFill>
                <a:effectLst/>
                <a:uLnTx/>
                <a:uFillTx/>
                <a:latin typeface="Calibri Light" panose="020F0302020204030204"/>
                <a:ea typeface="+mn-ea"/>
                <a:cs typeface="+mn-cs"/>
              </a:rPr>
              <a:t>g</a:t>
            </a:r>
          </a:p>
        </p:txBody>
      </p:sp>
      <p:sp>
        <p:nvSpPr>
          <p:cNvPr id="5" name="TextBox 4">
            <a:extLst>
              <a:ext uri="{FF2B5EF4-FFF2-40B4-BE49-F238E27FC236}">
                <a16:creationId xmlns:a16="http://schemas.microsoft.com/office/drawing/2014/main" id="{034C6909-F44A-FC87-BF21-8EA0D5A34718}"/>
              </a:ext>
            </a:extLst>
          </p:cNvPr>
          <p:cNvSpPr txBox="1"/>
          <p:nvPr/>
        </p:nvSpPr>
        <p:spPr>
          <a:xfrm>
            <a:off x="164767" y="889759"/>
            <a:ext cx="5077707" cy="596766"/>
          </a:xfrm>
          <a:prstGeom prst="rect">
            <a:avLst/>
          </a:prstGeom>
          <a:noFill/>
        </p:spPr>
        <p:txBody>
          <a:bodyPr wrap="square" rtlCol="0" anchor="b">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4400" b="1" i="0" u="none" strike="noStrike" kern="1200" cap="none" spc="-188" normalizeH="0" baseline="0" noProof="0" dirty="0">
                <a:ln>
                  <a:noFill/>
                </a:ln>
                <a:solidFill>
                  <a:prstClr val="white"/>
                </a:solidFill>
                <a:effectLst/>
                <a:uLnTx/>
                <a:uFillTx/>
                <a:latin typeface="Calibri Light" panose="020F0302020204030204"/>
                <a:ea typeface="+mn-ea"/>
                <a:cs typeface="Poppins Light" panose="00000400000000000000" pitchFamily="2" charset="0"/>
              </a:rPr>
              <a:t>Self-Reflection Exercise </a:t>
            </a:r>
          </a:p>
        </p:txBody>
      </p:sp>
      <p:pic>
        <p:nvPicPr>
          <p:cNvPr id="29" name="Picture 28">
            <a:extLst>
              <a:ext uri="{FF2B5EF4-FFF2-40B4-BE49-F238E27FC236}">
                <a16:creationId xmlns:a16="http://schemas.microsoft.com/office/drawing/2014/main" id="{A8D574A2-489A-ECAE-EF69-BF8B12B60614}"/>
              </a:ext>
            </a:extLst>
          </p:cNvPr>
          <p:cNvPicPr>
            <a:picLocks noChangeAspect="1"/>
          </p:cNvPicPr>
          <p:nvPr/>
        </p:nvPicPr>
        <p:blipFill>
          <a:blip r:embed="rId4"/>
          <a:stretch>
            <a:fillRect/>
          </a:stretch>
        </p:blipFill>
        <p:spPr>
          <a:xfrm>
            <a:off x="10570470" y="6254381"/>
            <a:ext cx="897897" cy="369332"/>
          </a:xfrm>
          <a:prstGeom prst="rect">
            <a:avLst/>
          </a:prstGeom>
        </p:spPr>
      </p:pic>
      <p:sp>
        <p:nvSpPr>
          <p:cNvPr id="2" name="TextBox 1">
            <a:extLst>
              <a:ext uri="{FF2B5EF4-FFF2-40B4-BE49-F238E27FC236}">
                <a16:creationId xmlns:a16="http://schemas.microsoft.com/office/drawing/2014/main" id="{B955CA5A-A9E1-2AE3-1909-9232753FA5EA}"/>
              </a:ext>
            </a:extLst>
          </p:cNvPr>
          <p:cNvSpPr txBox="1"/>
          <p:nvPr/>
        </p:nvSpPr>
        <p:spPr>
          <a:xfrm>
            <a:off x="164768" y="1929999"/>
            <a:ext cx="5077707" cy="550920"/>
          </a:xfrm>
          <a:prstGeom prst="rect">
            <a:avLst/>
          </a:prstGeom>
          <a:noFill/>
        </p:spPr>
        <p:txBody>
          <a:bodyPr wrap="square" rtlCol="0" anchor="b">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4000" b="1" i="0" u="none" strike="noStrike" kern="1200" cap="none" spc="-188" normalizeH="0" baseline="0" noProof="0" dirty="0">
                <a:ln>
                  <a:noFill/>
                </a:ln>
                <a:solidFill>
                  <a:prstClr val="white"/>
                </a:solidFill>
                <a:effectLst/>
                <a:uLnTx/>
                <a:uFillTx/>
                <a:latin typeface="Calibri Light" panose="020F0302020204030204"/>
                <a:ea typeface="+mn-ea"/>
                <a:cs typeface="Poppins Light" panose="00000400000000000000" pitchFamily="2" charset="0"/>
              </a:rPr>
              <a:t>Dialogues And Dissent </a:t>
            </a:r>
          </a:p>
        </p:txBody>
      </p:sp>
      <p:pic>
        <p:nvPicPr>
          <p:cNvPr id="8" name="Picture 6" descr="Questions">
            <a:extLst>
              <a:ext uri="{FF2B5EF4-FFF2-40B4-BE49-F238E27FC236}">
                <a16:creationId xmlns:a16="http://schemas.microsoft.com/office/drawing/2014/main" id="{21B2B648-4487-C022-F8BD-28B4E95D25AC}"/>
              </a:ext>
            </a:extLst>
          </p:cNvPr>
          <p:cNvPicPr>
            <a:picLocks noChangeAspect="1" noChangeArrowheads="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5650001" y="1888753"/>
            <a:ext cx="933808" cy="824279"/>
          </a:xfrm>
          <a:custGeom>
            <a:avLst/>
            <a:gdLst>
              <a:gd name="connsiteX0" fmla="*/ 618122 w 1236244"/>
              <a:gd name="connsiteY0" fmla="*/ 0 h 1236244"/>
              <a:gd name="connsiteX1" fmla="*/ 1236244 w 1236244"/>
              <a:gd name="connsiteY1" fmla="*/ 618122 h 1236244"/>
              <a:gd name="connsiteX2" fmla="*/ 618122 w 1236244"/>
              <a:gd name="connsiteY2" fmla="*/ 1236244 h 1236244"/>
              <a:gd name="connsiteX3" fmla="*/ 0 w 1236244"/>
              <a:gd name="connsiteY3" fmla="*/ 618122 h 1236244"/>
              <a:gd name="connsiteX4" fmla="*/ 618122 w 1236244"/>
              <a:gd name="connsiteY4" fmla="*/ 0 h 1236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44" h="1236244">
                <a:moveTo>
                  <a:pt x="618122" y="0"/>
                </a:moveTo>
                <a:cubicBezTo>
                  <a:pt x="959501" y="0"/>
                  <a:pt x="1236244" y="276743"/>
                  <a:pt x="1236244" y="618122"/>
                </a:cubicBezTo>
                <a:cubicBezTo>
                  <a:pt x="1236244" y="959501"/>
                  <a:pt x="959501" y="1236244"/>
                  <a:pt x="618122" y="1236244"/>
                </a:cubicBezTo>
                <a:cubicBezTo>
                  <a:pt x="276743" y="1236244"/>
                  <a:pt x="0" y="959501"/>
                  <a:pt x="0" y="618122"/>
                </a:cubicBezTo>
                <a:cubicBezTo>
                  <a:pt x="0" y="276743"/>
                  <a:pt x="276743" y="0"/>
                  <a:pt x="618122" y="0"/>
                </a:cubicBezTo>
                <a:close/>
              </a:path>
            </a:pathLst>
          </a:custGeom>
          <a:solidFill>
            <a:schemeClr val="bg1">
              <a:lumMod val="95000"/>
            </a:schemeClr>
          </a:solidFill>
        </p:spPr>
      </p:pic>
      <p:sp>
        <p:nvSpPr>
          <p:cNvPr id="10" name="Rectangle 9">
            <a:extLst>
              <a:ext uri="{FF2B5EF4-FFF2-40B4-BE49-F238E27FC236}">
                <a16:creationId xmlns:a16="http://schemas.microsoft.com/office/drawing/2014/main" id="{41E24C58-FEDD-0BF6-9185-FB07C5703832}"/>
              </a:ext>
            </a:extLst>
          </p:cNvPr>
          <p:cNvSpPr/>
          <p:nvPr/>
        </p:nvSpPr>
        <p:spPr>
          <a:xfrm>
            <a:off x="6795567" y="1780592"/>
            <a:ext cx="5228770" cy="1015663"/>
          </a:xfrm>
          <a:prstGeom prst="rect">
            <a:avLst/>
          </a:prstGeom>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alibri Light" panose="020F0302020204030204"/>
                <a:ea typeface="+mn-ea"/>
                <a:cs typeface="Segoe UI Light" panose="020B0502040204020203" pitchFamily="34" charset="0"/>
              </a:rPr>
              <a:t>To what extent do you find yourselves involved in debates rather than dialogues, whilst exploring wicked problems? Why might that be?</a:t>
            </a:r>
          </a:p>
        </p:txBody>
      </p:sp>
      <p:pic>
        <p:nvPicPr>
          <p:cNvPr id="13" name="Picture 6" descr="Questions">
            <a:extLst>
              <a:ext uri="{FF2B5EF4-FFF2-40B4-BE49-F238E27FC236}">
                <a16:creationId xmlns:a16="http://schemas.microsoft.com/office/drawing/2014/main" id="{C3D8B726-308F-FDAB-589C-570ADBDA9373}"/>
              </a:ext>
            </a:extLst>
          </p:cNvPr>
          <p:cNvPicPr>
            <a:picLocks noChangeAspect="1" noChangeArrowheads="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5650001" y="3552501"/>
            <a:ext cx="933808" cy="824279"/>
          </a:xfrm>
          <a:custGeom>
            <a:avLst/>
            <a:gdLst>
              <a:gd name="connsiteX0" fmla="*/ 618122 w 1236244"/>
              <a:gd name="connsiteY0" fmla="*/ 0 h 1236244"/>
              <a:gd name="connsiteX1" fmla="*/ 1236244 w 1236244"/>
              <a:gd name="connsiteY1" fmla="*/ 618122 h 1236244"/>
              <a:gd name="connsiteX2" fmla="*/ 618122 w 1236244"/>
              <a:gd name="connsiteY2" fmla="*/ 1236244 h 1236244"/>
              <a:gd name="connsiteX3" fmla="*/ 0 w 1236244"/>
              <a:gd name="connsiteY3" fmla="*/ 618122 h 1236244"/>
              <a:gd name="connsiteX4" fmla="*/ 618122 w 1236244"/>
              <a:gd name="connsiteY4" fmla="*/ 0 h 1236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44" h="1236244">
                <a:moveTo>
                  <a:pt x="618122" y="0"/>
                </a:moveTo>
                <a:cubicBezTo>
                  <a:pt x="959501" y="0"/>
                  <a:pt x="1236244" y="276743"/>
                  <a:pt x="1236244" y="618122"/>
                </a:cubicBezTo>
                <a:cubicBezTo>
                  <a:pt x="1236244" y="959501"/>
                  <a:pt x="959501" y="1236244"/>
                  <a:pt x="618122" y="1236244"/>
                </a:cubicBezTo>
                <a:cubicBezTo>
                  <a:pt x="276743" y="1236244"/>
                  <a:pt x="0" y="959501"/>
                  <a:pt x="0" y="618122"/>
                </a:cubicBezTo>
                <a:cubicBezTo>
                  <a:pt x="0" y="276743"/>
                  <a:pt x="276743" y="0"/>
                  <a:pt x="618122" y="0"/>
                </a:cubicBezTo>
                <a:close/>
              </a:path>
            </a:pathLst>
          </a:custGeom>
          <a:solidFill>
            <a:schemeClr val="bg1">
              <a:lumMod val="95000"/>
            </a:schemeClr>
          </a:solidFill>
        </p:spPr>
      </p:pic>
      <p:sp>
        <p:nvSpPr>
          <p:cNvPr id="14" name="Rectangle 13">
            <a:extLst>
              <a:ext uri="{FF2B5EF4-FFF2-40B4-BE49-F238E27FC236}">
                <a16:creationId xmlns:a16="http://schemas.microsoft.com/office/drawing/2014/main" id="{9C156BB5-A79C-4BE4-03E8-D21AF34C955B}"/>
              </a:ext>
            </a:extLst>
          </p:cNvPr>
          <p:cNvSpPr/>
          <p:nvPr/>
        </p:nvSpPr>
        <p:spPr>
          <a:xfrm>
            <a:off x="6795567" y="3444340"/>
            <a:ext cx="4643561" cy="1015663"/>
          </a:xfrm>
          <a:prstGeom prst="rect">
            <a:avLst/>
          </a:prstGeom>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alibri Light" panose="020F0302020204030204"/>
                <a:ea typeface="+mn-ea"/>
                <a:cs typeface="Segoe UI Light" panose="020B0502040204020203" pitchFamily="34" charset="0"/>
              </a:rPr>
              <a:t>What’s your relationship to confrontation? How might you embrace within discussions the conflict and dissent? </a:t>
            </a:r>
          </a:p>
        </p:txBody>
      </p:sp>
    </p:spTree>
    <p:extLst>
      <p:ext uri="{BB962C8B-B14F-4D97-AF65-F5344CB8AC3E}">
        <p14:creationId xmlns:p14="http://schemas.microsoft.com/office/powerpoint/2010/main" val="1063569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D8295-5577-3D15-82E9-4BB744B022CC}"/>
            </a:ext>
          </a:extLst>
        </p:cNvPr>
        <p:cNvGrpSpPr/>
        <p:nvPr/>
      </p:nvGrpSpPr>
      <p:grpSpPr>
        <a:xfrm>
          <a:off x="0" y="0"/>
          <a:ext cx="0" cy="0"/>
          <a:chOff x="0" y="0"/>
          <a:chExt cx="0" cy="0"/>
        </a:xfrm>
      </p:grpSpPr>
      <p:pic>
        <p:nvPicPr>
          <p:cNvPr id="20" name="Picture 19">
            <a:extLst>
              <a:ext uri="{FF2B5EF4-FFF2-40B4-BE49-F238E27FC236}">
                <a16:creationId xmlns:a16="http://schemas.microsoft.com/office/drawing/2014/main" id="{C6F83C1F-B9A3-3342-C028-E795F62E8984}"/>
              </a:ext>
            </a:extLst>
          </p:cNvPr>
          <p:cNvPicPr>
            <a:picLocks noChangeAspect="1"/>
          </p:cNvPicPr>
          <p:nvPr/>
        </p:nvPicPr>
        <p:blipFill>
          <a:blip r:embed="rId3"/>
          <a:stretch>
            <a:fillRect/>
          </a:stretch>
        </p:blipFill>
        <p:spPr>
          <a:xfrm>
            <a:off x="10584902" y="6310490"/>
            <a:ext cx="897897" cy="369332"/>
          </a:xfrm>
          <a:prstGeom prst="rect">
            <a:avLst/>
          </a:prstGeom>
        </p:spPr>
      </p:pic>
      <p:sp>
        <p:nvSpPr>
          <p:cNvPr id="3" name="Rectangle: Rounded Corners 2">
            <a:extLst>
              <a:ext uri="{FF2B5EF4-FFF2-40B4-BE49-F238E27FC236}">
                <a16:creationId xmlns:a16="http://schemas.microsoft.com/office/drawing/2014/main" id="{A8136F0D-B801-1805-28A6-E6885694BBF6}"/>
              </a:ext>
            </a:extLst>
          </p:cNvPr>
          <p:cNvSpPr/>
          <p:nvPr/>
        </p:nvSpPr>
        <p:spPr>
          <a:xfrm>
            <a:off x="714343" y="588934"/>
            <a:ext cx="5381657" cy="2946669"/>
          </a:xfrm>
          <a:prstGeom prst="round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Rounded Corners 3">
            <a:extLst>
              <a:ext uri="{FF2B5EF4-FFF2-40B4-BE49-F238E27FC236}">
                <a16:creationId xmlns:a16="http://schemas.microsoft.com/office/drawing/2014/main" id="{EFEC41B8-A131-E580-0B75-112D0293B1AA}"/>
              </a:ext>
            </a:extLst>
          </p:cNvPr>
          <p:cNvSpPr/>
          <p:nvPr/>
        </p:nvSpPr>
        <p:spPr>
          <a:xfrm>
            <a:off x="6776479" y="588934"/>
            <a:ext cx="5167251" cy="2946668"/>
          </a:xfrm>
          <a:prstGeom prst="round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Rounded Corners 4">
            <a:extLst>
              <a:ext uri="{FF2B5EF4-FFF2-40B4-BE49-F238E27FC236}">
                <a16:creationId xmlns:a16="http://schemas.microsoft.com/office/drawing/2014/main" id="{4CADC241-F63C-0A52-A41F-7384F48A2742}"/>
              </a:ext>
            </a:extLst>
          </p:cNvPr>
          <p:cNvSpPr/>
          <p:nvPr/>
        </p:nvSpPr>
        <p:spPr>
          <a:xfrm>
            <a:off x="717457" y="3806241"/>
            <a:ext cx="5381657" cy="2946668"/>
          </a:xfrm>
          <a:prstGeom prst="round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63F84A5B-D2CF-E92F-C96F-444FA7A9DA7E}"/>
              </a:ext>
            </a:extLst>
          </p:cNvPr>
          <p:cNvSpPr/>
          <p:nvPr/>
        </p:nvSpPr>
        <p:spPr>
          <a:xfrm>
            <a:off x="6779593" y="3806240"/>
            <a:ext cx="5167252" cy="2946668"/>
          </a:xfrm>
          <a:prstGeom prst="round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endParaRPr lang="en-US" sz="1600" dirty="0">
              <a:solidFill>
                <a:prstClr val="white"/>
              </a:solidFill>
              <a:latin typeface="Calibri Light" panose="020F0302020204030204"/>
              <a:ea typeface="Verdana" panose="020B0604030504040204" pitchFamily="34" charset="0"/>
              <a:cs typeface="Verdana" panose="020B0604030504040204" pitchFamily="34" charset="0"/>
            </a:endParaRPr>
          </a:p>
        </p:txBody>
      </p:sp>
      <p:sp>
        <p:nvSpPr>
          <p:cNvPr id="7" name="Rectangle: Rounded Corners 6">
            <a:extLst>
              <a:ext uri="{FF2B5EF4-FFF2-40B4-BE49-F238E27FC236}">
                <a16:creationId xmlns:a16="http://schemas.microsoft.com/office/drawing/2014/main" id="{51EB24C9-2422-4C95-0BD5-1482733E78A8}"/>
              </a:ext>
            </a:extLst>
          </p:cNvPr>
          <p:cNvSpPr/>
          <p:nvPr/>
        </p:nvSpPr>
        <p:spPr>
          <a:xfrm>
            <a:off x="2028175" y="690965"/>
            <a:ext cx="2833783" cy="418379"/>
          </a:xfrm>
          <a:prstGeom prst="round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kumimoji="0" lang="en-GB" sz="2400" b="0" i="0" u="none" strike="noStrike" kern="1200" cap="none" spc="0" normalizeH="0" baseline="0" noProof="0" dirty="0">
                <a:ln>
                  <a:noFill/>
                </a:ln>
                <a:solidFill>
                  <a:prstClr val="white"/>
                </a:solidFill>
                <a:effectLst/>
                <a:uLnTx/>
                <a:uFillTx/>
                <a:latin typeface="Calibri" panose="020F0502020204030204"/>
              </a:rPr>
              <a:t>Systems </a:t>
            </a:r>
            <a:r>
              <a:rPr lang="en-GB" sz="2400" dirty="0">
                <a:solidFill>
                  <a:prstClr val="white"/>
                </a:solidFill>
                <a:latin typeface="Calibri" panose="020F0502020204030204"/>
              </a:rPr>
              <a:t>Thin</a:t>
            </a:r>
            <a:r>
              <a:rPr kumimoji="0" lang="en-GB" sz="2400" b="0" i="0" u="none" strike="noStrike" kern="1200" cap="none" spc="0" normalizeH="0" baseline="0" noProof="0" dirty="0">
                <a:ln>
                  <a:noFill/>
                </a:ln>
                <a:solidFill>
                  <a:prstClr val="white"/>
                </a:solidFill>
                <a:effectLst/>
                <a:uLnTx/>
                <a:uFillTx/>
                <a:latin typeface="Calibri" panose="020F0502020204030204"/>
              </a:rPr>
              <a:t>king</a:t>
            </a:r>
            <a:endPar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21C9EFD0-7189-A9C1-C968-8827878DEE91}"/>
              </a:ext>
            </a:extLst>
          </p:cNvPr>
          <p:cNvSpPr txBox="1"/>
          <p:nvPr/>
        </p:nvSpPr>
        <p:spPr>
          <a:xfrm>
            <a:off x="923019" y="1302650"/>
            <a:ext cx="4890598" cy="1200329"/>
          </a:xfrm>
          <a:prstGeom prst="rect">
            <a:avLst/>
          </a:prstGeom>
          <a:noFill/>
        </p:spPr>
        <p:txBody>
          <a:bodyPr wrap="square" rtlCol="0">
            <a:spAutoFit/>
          </a:bodyPr>
          <a:lstStyle/>
          <a:p>
            <a:pPr algn="ctr">
              <a:buNone/>
            </a:pPr>
            <a:r>
              <a:rPr lang="en-GB" i="1" dirty="0">
                <a:solidFill>
                  <a:srgbClr val="002060"/>
                </a:solidFill>
              </a:rPr>
              <a:t>"Systems thinking is a discipline for seeing </a:t>
            </a:r>
            <a:r>
              <a:rPr lang="en-GB" b="1" i="1" dirty="0">
                <a:solidFill>
                  <a:srgbClr val="002060"/>
                </a:solidFill>
              </a:rPr>
              <a:t>wholes</a:t>
            </a:r>
            <a:r>
              <a:rPr lang="en-GB" i="1" dirty="0">
                <a:solidFill>
                  <a:srgbClr val="002060"/>
                </a:solidFill>
              </a:rPr>
              <a:t>. It is a framework for seeing </a:t>
            </a:r>
            <a:r>
              <a:rPr lang="en-GB" b="1" i="1" dirty="0">
                <a:solidFill>
                  <a:srgbClr val="002060"/>
                </a:solidFill>
              </a:rPr>
              <a:t>interrelationships rather than things</a:t>
            </a:r>
            <a:r>
              <a:rPr lang="en-GB" i="1" dirty="0">
                <a:solidFill>
                  <a:srgbClr val="002060"/>
                </a:solidFill>
              </a:rPr>
              <a:t>, for seeing 'patterns of change' rather than 'static snapshots.’” — </a:t>
            </a:r>
            <a:r>
              <a:rPr lang="en-GB" dirty="0">
                <a:solidFill>
                  <a:srgbClr val="002060"/>
                </a:solidFill>
              </a:rPr>
              <a:t>Peter Senge</a:t>
            </a:r>
          </a:p>
        </p:txBody>
      </p:sp>
      <p:sp>
        <p:nvSpPr>
          <p:cNvPr id="14" name="Rectangle: Rounded Corners 13">
            <a:extLst>
              <a:ext uri="{FF2B5EF4-FFF2-40B4-BE49-F238E27FC236}">
                <a16:creationId xmlns:a16="http://schemas.microsoft.com/office/drawing/2014/main" id="{ED395951-A3FE-C41D-E6C3-75944D2C1C35}"/>
              </a:ext>
            </a:extLst>
          </p:cNvPr>
          <p:cNvSpPr/>
          <p:nvPr/>
        </p:nvSpPr>
        <p:spPr>
          <a:xfrm>
            <a:off x="7936899" y="690965"/>
            <a:ext cx="3118687" cy="418380"/>
          </a:xfrm>
          <a:prstGeom prst="round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Dialogical</a:t>
            </a:r>
            <a:r>
              <a:rPr kumimoji="0" lang="en-GB" sz="2400" b="0" i="0" u="none" strike="noStrike" kern="1200" cap="none" spc="0" normalizeH="0" noProof="0" dirty="0">
                <a:ln>
                  <a:noFill/>
                </a:ln>
                <a:solidFill>
                  <a:prstClr val="white"/>
                </a:solidFill>
                <a:effectLst/>
                <a:uLnTx/>
                <a:uFillTx/>
                <a:latin typeface="Calibri" panose="020F0502020204030204"/>
                <a:ea typeface="+mn-ea"/>
                <a:cs typeface="+mn-cs"/>
              </a:rPr>
              <a:t> Thinking</a:t>
            </a:r>
            <a:endPar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B01B901A-122F-2CAB-B13E-809A1FCCFB4A}"/>
              </a:ext>
            </a:extLst>
          </p:cNvPr>
          <p:cNvSpPr txBox="1"/>
          <p:nvPr/>
        </p:nvSpPr>
        <p:spPr>
          <a:xfrm>
            <a:off x="6888407" y="1216420"/>
            <a:ext cx="4988575" cy="2200602"/>
          </a:xfrm>
          <a:prstGeom prst="rect">
            <a:avLst/>
          </a:prstGeom>
          <a:noFill/>
        </p:spPr>
        <p:txBody>
          <a:bodyPr wrap="square" rtlCol="0">
            <a:spAutoFit/>
          </a:bodyPr>
          <a:lstStyle/>
          <a:p>
            <a:pPr algn="ctr">
              <a:buNone/>
            </a:pPr>
            <a:r>
              <a:rPr lang="en-GB" i="1" dirty="0">
                <a:solidFill>
                  <a:srgbClr val="002060"/>
                </a:solidFill>
              </a:rPr>
              <a:t>"Dialogue is about a </a:t>
            </a:r>
            <a:r>
              <a:rPr lang="en-GB" b="1" i="1" dirty="0">
                <a:solidFill>
                  <a:srgbClr val="002060"/>
                </a:solidFill>
              </a:rPr>
              <a:t>shared inquiry, a way of thinking and reflecting together</a:t>
            </a:r>
            <a:r>
              <a:rPr lang="en-GB" i="1" dirty="0">
                <a:solidFill>
                  <a:srgbClr val="002060"/>
                </a:solidFill>
              </a:rPr>
              <a:t>. It’s not something you do to another person. It is something you do </a:t>
            </a:r>
            <a:r>
              <a:rPr lang="en-GB" b="1" i="1" dirty="0">
                <a:solidFill>
                  <a:srgbClr val="002060"/>
                </a:solidFill>
              </a:rPr>
              <a:t>with</a:t>
            </a:r>
            <a:r>
              <a:rPr lang="en-GB" i="1" dirty="0">
                <a:solidFill>
                  <a:srgbClr val="002060"/>
                </a:solidFill>
              </a:rPr>
              <a:t> people.“ </a:t>
            </a:r>
            <a:r>
              <a:rPr lang="en-GB" dirty="0">
                <a:solidFill>
                  <a:srgbClr val="002060"/>
                </a:solidFill>
              </a:rPr>
              <a:t>— William Isaacs</a:t>
            </a:r>
          </a:p>
          <a:p>
            <a:pPr algn="ctr">
              <a:buNone/>
            </a:pPr>
            <a:endParaRPr lang="en-GB" sz="1100" i="1" dirty="0">
              <a:solidFill>
                <a:srgbClr val="002060"/>
              </a:solidFill>
            </a:endParaRPr>
          </a:p>
          <a:p>
            <a:pPr algn="ctr">
              <a:buNone/>
            </a:pPr>
            <a:r>
              <a:rPr lang="en-GB" dirty="0">
                <a:solidFill>
                  <a:srgbClr val="002060"/>
                </a:solidFill>
              </a:rPr>
              <a:t>"</a:t>
            </a:r>
            <a:r>
              <a:rPr lang="en-GB" i="1" dirty="0">
                <a:solidFill>
                  <a:srgbClr val="002060"/>
                </a:solidFill>
              </a:rPr>
              <a:t>The thing that mostly gets in the way of </a:t>
            </a:r>
          </a:p>
          <a:p>
            <a:pPr algn="ctr">
              <a:buNone/>
            </a:pPr>
            <a:r>
              <a:rPr lang="en-GB" i="1" dirty="0">
                <a:solidFill>
                  <a:srgbClr val="002060"/>
                </a:solidFill>
              </a:rPr>
              <a:t>dialogue is </a:t>
            </a:r>
            <a:r>
              <a:rPr lang="en-GB" b="1" i="1" dirty="0">
                <a:solidFill>
                  <a:srgbClr val="002060"/>
                </a:solidFill>
              </a:rPr>
              <a:t>holding to assumptions and </a:t>
            </a:r>
          </a:p>
          <a:p>
            <a:pPr algn="ctr">
              <a:buNone/>
            </a:pPr>
            <a:r>
              <a:rPr lang="en-GB" b="1" i="1" dirty="0">
                <a:solidFill>
                  <a:srgbClr val="002060"/>
                </a:solidFill>
              </a:rPr>
              <a:t>opinions and defending them</a:t>
            </a:r>
            <a:r>
              <a:rPr lang="en-GB" i="1" dirty="0">
                <a:solidFill>
                  <a:srgbClr val="002060"/>
                </a:solidFill>
              </a:rPr>
              <a:t>.</a:t>
            </a:r>
            <a:r>
              <a:rPr lang="en-GB" dirty="0">
                <a:solidFill>
                  <a:srgbClr val="002060"/>
                </a:solidFill>
              </a:rPr>
              <a:t>"— David Bohm</a:t>
            </a:r>
          </a:p>
        </p:txBody>
      </p:sp>
      <p:sp>
        <p:nvSpPr>
          <p:cNvPr id="16" name="TextBox 15">
            <a:extLst>
              <a:ext uri="{FF2B5EF4-FFF2-40B4-BE49-F238E27FC236}">
                <a16:creationId xmlns:a16="http://schemas.microsoft.com/office/drawing/2014/main" id="{CAE82450-8C43-4106-100B-06FC7A3EDF45}"/>
              </a:ext>
            </a:extLst>
          </p:cNvPr>
          <p:cNvSpPr txBox="1"/>
          <p:nvPr/>
        </p:nvSpPr>
        <p:spPr>
          <a:xfrm>
            <a:off x="625299" y="4401188"/>
            <a:ext cx="5468085" cy="2308324"/>
          </a:xfrm>
          <a:prstGeom prst="rect">
            <a:avLst/>
          </a:prstGeom>
          <a:noFill/>
        </p:spPr>
        <p:txBody>
          <a:bodyPr wrap="square" rtlCol="0">
            <a:spAutoFit/>
          </a:bodyPr>
          <a:lstStyle/>
          <a:p>
            <a:pPr lvl="0" algn="ctr">
              <a:defRPr/>
            </a:pPr>
            <a:r>
              <a:rPr lang="en-GB" i="1" dirty="0">
                <a:solidFill>
                  <a:srgbClr val="171717"/>
                </a:solidFill>
                <a:latin typeface="+mj-lt"/>
              </a:rPr>
              <a:t>"</a:t>
            </a:r>
            <a:r>
              <a:rPr lang="en-GB" i="1" dirty="0">
                <a:solidFill>
                  <a:srgbClr val="002060"/>
                </a:solidFill>
              </a:rPr>
              <a:t>For some people, systems thinking is the application </a:t>
            </a:r>
          </a:p>
          <a:p>
            <a:pPr lvl="0" algn="ctr">
              <a:defRPr/>
            </a:pPr>
            <a:r>
              <a:rPr lang="en-GB" i="1" dirty="0">
                <a:solidFill>
                  <a:srgbClr val="002060"/>
                </a:solidFill>
              </a:rPr>
              <a:t>of a series of tools....approaches, methodologies, techniques, but to me, those tools tend to really just serve to be more sophisticated forms of mechanistic thinking if you haven't shifted into a systems thinking mindset; systems thinking is a </a:t>
            </a:r>
            <a:r>
              <a:rPr lang="en-GB" b="1" i="1" u="sng" dirty="0">
                <a:solidFill>
                  <a:srgbClr val="002060"/>
                </a:solidFill>
              </a:rPr>
              <a:t>way of being</a:t>
            </a:r>
            <a:r>
              <a:rPr lang="en-GB" i="1" dirty="0">
                <a:solidFill>
                  <a:srgbClr val="002060"/>
                </a:solidFill>
              </a:rPr>
              <a:t>... a way </a:t>
            </a:r>
          </a:p>
          <a:p>
            <a:pPr lvl="0" algn="ctr">
              <a:defRPr/>
            </a:pPr>
            <a:r>
              <a:rPr lang="en-GB" i="1" dirty="0">
                <a:solidFill>
                  <a:srgbClr val="002060"/>
                </a:solidFill>
              </a:rPr>
              <a:t>of seeing the world, as an attitude of mind”. </a:t>
            </a:r>
          </a:p>
          <a:p>
            <a:pPr lvl="0" algn="ctr">
              <a:defRPr/>
            </a:pPr>
            <a:r>
              <a:rPr lang="en-GB" dirty="0">
                <a:solidFill>
                  <a:srgbClr val="002060"/>
                </a:solidFill>
              </a:rPr>
              <a:t>- Martin Sandbrook</a:t>
            </a:r>
            <a:endParaRPr kumimoji="0" lang="en-GB" sz="1800" b="0" u="none" strike="noStrike" kern="1200" cap="none" spc="0" normalizeH="0" baseline="0" noProof="0" dirty="0">
              <a:ln>
                <a:noFill/>
              </a:ln>
              <a:solidFill>
                <a:srgbClr val="002060"/>
              </a:solidFill>
              <a:effectLst/>
              <a:uLnTx/>
              <a:uFillTx/>
            </a:endParaRPr>
          </a:p>
        </p:txBody>
      </p:sp>
      <p:sp>
        <p:nvSpPr>
          <p:cNvPr id="17" name="TextBox 16">
            <a:extLst>
              <a:ext uri="{FF2B5EF4-FFF2-40B4-BE49-F238E27FC236}">
                <a16:creationId xmlns:a16="http://schemas.microsoft.com/office/drawing/2014/main" id="{165A7EEB-817E-8D72-CDD6-A6B6EE1389B5}"/>
              </a:ext>
            </a:extLst>
          </p:cNvPr>
          <p:cNvSpPr txBox="1"/>
          <p:nvPr/>
        </p:nvSpPr>
        <p:spPr>
          <a:xfrm>
            <a:off x="6866113" y="4293767"/>
            <a:ext cx="4988574" cy="646331"/>
          </a:xfrm>
          <a:prstGeom prst="rect">
            <a:avLst/>
          </a:prstGeom>
          <a:noFill/>
        </p:spPr>
        <p:txBody>
          <a:bodyPr wrap="square" rtlCol="0">
            <a:spAutoFit/>
          </a:bodyPr>
          <a:lstStyle/>
          <a:p>
            <a:pPr lvl="0" algn="ctr">
              <a:defRPr/>
            </a:pPr>
            <a:r>
              <a:rPr lang="en-GB" dirty="0">
                <a:solidFill>
                  <a:srgbClr val="002060"/>
                </a:solidFill>
              </a:rPr>
              <a:t>"</a:t>
            </a:r>
            <a:r>
              <a:rPr lang="en-GB" i="1" dirty="0">
                <a:solidFill>
                  <a:srgbClr val="002060"/>
                </a:solidFill>
              </a:rPr>
              <a:t>Systems Leadership is how you lead when </a:t>
            </a:r>
          </a:p>
          <a:p>
            <a:pPr lvl="0" algn="ctr">
              <a:defRPr/>
            </a:pPr>
            <a:r>
              <a:rPr lang="en-GB" i="1" dirty="0">
                <a:solidFill>
                  <a:srgbClr val="002060"/>
                </a:solidFill>
              </a:rPr>
              <a:t>you’re not in charge."</a:t>
            </a:r>
            <a:r>
              <a:rPr lang="en-GB" dirty="0">
                <a:solidFill>
                  <a:srgbClr val="002060"/>
                </a:solidFill>
              </a:rPr>
              <a:t> — Debbie Sorkin</a:t>
            </a:r>
            <a:endParaRPr kumimoji="0" lang="en-GB" b="0" i="0" u="none" strike="noStrike" kern="1200" cap="none" spc="0" normalizeH="0" baseline="0" noProof="0" dirty="0">
              <a:ln>
                <a:noFill/>
              </a:ln>
              <a:solidFill>
                <a:srgbClr val="002060"/>
              </a:solidFill>
              <a:effectLst/>
              <a:uLnTx/>
              <a:uFillTx/>
              <a:latin typeface="Calibri" panose="020F0502020204030204"/>
            </a:endParaRPr>
          </a:p>
        </p:txBody>
      </p:sp>
      <p:sp>
        <p:nvSpPr>
          <p:cNvPr id="8" name="Rectangle: Rounded Corners 7">
            <a:extLst>
              <a:ext uri="{FF2B5EF4-FFF2-40B4-BE49-F238E27FC236}">
                <a16:creationId xmlns:a16="http://schemas.microsoft.com/office/drawing/2014/main" id="{53136781-0F0E-8789-940B-5E7DBD7DC569}"/>
              </a:ext>
            </a:extLst>
          </p:cNvPr>
          <p:cNvSpPr/>
          <p:nvPr/>
        </p:nvSpPr>
        <p:spPr>
          <a:xfrm>
            <a:off x="1137646" y="3864346"/>
            <a:ext cx="4614843" cy="429421"/>
          </a:xfrm>
          <a:prstGeom prst="round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Leader Inner-Game Development</a:t>
            </a:r>
            <a:endPar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0D634048-880D-7476-18F5-4A66A455AC03}"/>
              </a:ext>
            </a:extLst>
          </p:cNvPr>
          <p:cNvSpPr/>
          <p:nvPr/>
        </p:nvSpPr>
        <p:spPr>
          <a:xfrm>
            <a:off x="7801055" y="3864345"/>
            <a:ext cx="3118687" cy="404587"/>
          </a:xfrm>
          <a:prstGeom prst="round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Systems Leadership</a:t>
            </a:r>
            <a:endPar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Graphic 11" descr="Add with solid fill">
            <a:extLst>
              <a:ext uri="{FF2B5EF4-FFF2-40B4-BE49-F238E27FC236}">
                <a16:creationId xmlns:a16="http://schemas.microsoft.com/office/drawing/2014/main" id="{6C21BD6D-6F56-96B1-22D6-799C410C968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90270" y="1673047"/>
            <a:ext cx="686209" cy="763237"/>
          </a:xfrm>
          <a:prstGeom prst="rect">
            <a:avLst/>
          </a:prstGeom>
        </p:spPr>
      </p:pic>
      <p:pic>
        <p:nvPicPr>
          <p:cNvPr id="13" name="Graphic 12" descr="Add with solid fill">
            <a:extLst>
              <a:ext uri="{FF2B5EF4-FFF2-40B4-BE49-F238E27FC236}">
                <a16:creationId xmlns:a16="http://schemas.microsoft.com/office/drawing/2014/main" id="{7F8D4550-12BE-F93B-9C98-46E18699C35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113" y="4883051"/>
            <a:ext cx="686209" cy="738075"/>
          </a:xfrm>
          <a:prstGeom prst="rect">
            <a:avLst/>
          </a:prstGeom>
        </p:spPr>
      </p:pic>
      <p:sp>
        <p:nvSpPr>
          <p:cNvPr id="19" name="TextBox 18">
            <a:extLst>
              <a:ext uri="{FF2B5EF4-FFF2-40B4-BE49-F238E27FC236}">
                <a16:creationId xmlns:a16="http://schemas.microsoft.com/office/drawing/2014/main" id="{81A94B42-CE00-2584-84BF-76ADD1A3B6BC}"/>
              </a:ext>
            </a:extLst>
          </p:cNvPr>
          <p:cNvSpPr txBox="1"/>
          <p:nvPr/>
        </p:nvSpPr>
        <p:spPr>
          <a:xfrm>
            <a:off x="6093384" y="4332674"/>
            <a:ext cx="747320" cy="1446550"/>
          </a:xfrm>
          <a:prstGeom prst="rect">
            <a:avLst/>
          </a:prstGeom>
          <a:noFill/>
        </p:spPr>
        <p:txBody>
          <a:bodyPr wrap="none" rtlCol="0">
            <a:spAutoFit/>
          </a:bodyPr>
          <a:lstStyle/>
          <a:p>
            <a:r>
              <a:rPr lang="en-GB" sz="8800" dirty="0">
                <a:solidFill>
                  <a:srgbClr val="002060"/>
                </a:solidFill>
              </a:rPr>
              <a:t>=</a:t>
            </a:r>
            <a:endParaRPr lang="en-GB" sz="2800" dirty="0">
              <a:solidFill>
                <a:srgbClr val="002060"/>
              </a:solidFill>
            </a:endParaRPr>
          </a:p>
        </p:txBody>
      </p:sp>
      <p:sp>
        <p:nvSpPr>
          <p:cNvPr id="2" name="TextBox 1">
            <a:extLst>
              <a:ext uri="{FF2B5EF4-FFF2-40B4-BE49-F238E27FC236}">
                <a16:creationId xmlns:a16="http://schemas.microsoft.com/office/drawing/2014/main" id="{E51CFF44-352B-1E0D-E23F-8918C81983A9}"/>
              </a:ext>
            </a:extLst>
          </p:cNvPr>
          <p:cNvSpPr txBox="1"/>
          <p:nvPr/>
        </p:nvSpPr>
        <p:spPr>
          <a:xfrm>
            <a:off x="720571" y="27334"/>
            <a:ext cx="10757086" cy="596766"/>
          </a:xfrm>
          <a:prstGeom prst="rect">
            <a:avLst/>
          </a:prstGeom>
          <a:noFill/>
        </p:spPr>
        <p:txBody>
          <a:bodyPr wrap="square" rtlCol="0">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4400" b="0" i="0" u="none" strike="noStrike" kern="1200" cap="none" spc="-188" normalizeH="0" baseline="0" noProof="0" dirty="0">
                <a:ln>
                  <a:noFill/>
                </a:ln>
                <a:gradFill>
                  <a:gsLst>
                    <a:gs pos="0">
                      <a:srgbClr val="0BD0D9"/>
                    </a:gs>
                    <a:gs pos="82000">
                      <a:srgbClr val="0F6FC6">
                        <a:lumMod val="75000"/>
                      </a:srgbClr>
                    </a:gs>
                  </a:gsLst>
                  <a:lin ang="2700000" scaled="1"/>
                </a:gradFill>
                <a:effectLst/>
                <a:uLnTx/>
                <a:uFillTx/>
                <a:latin typeface="Calibri Light" panose="020F0302020204030204"/>
                <a:ea typeface="+mn-ea"/>
                <a:cs typeface="Poppins Light" panose="00000400000000000000" pitchFamily="2" charset="0"/>
              </a:rPr>
              <a:t>Our Agenda</a:t>
            </a:r>
          </a:p>
        </p:txBody>
      </p:sp>
      <p:sp>
        <p:nvSpPr>
          <p:cNvPr id="18" name="TextBox 17">
            <a:extLst>
              <a:ext uri="{FF2B5EF4-FFF2-40B4-BE49-F238E27FC236}">
                <a16:creationId xmlns:a16="http://schemas.microsoft.com/office/drawing/2014/main" id="{763F37D9-C3D0-521A-3730-8996F4CF3057}"/>
              </a:ext>
            </a:extLst>
          </p:cNvPr>
          <p:cNvSpPr txBox="1"/>
          <p:nvPr/>
        </p:nvSpPr>
        <p:spPr>
          <a:xfrm>
            <a:off x="6866112" y="5055949"/>
            <a:ext cx="4988575" cy="147732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1" u="none" strike="noStrike" kern="1200" cap="none" spc="0" normalizeH="0" baseline="0" noProof="0" dirty="0">
                <a:ln>
                  <a:noFill/>
                </a:ln>
                <a:solidFill>
                  <a:srgbClr val="002060"/>
                </a:solidFill>
                <a:effectLst/>
                <a:uLnTx/>
                <a:uFillTx/>
                <a:ea typeface="Verdana" panose="020B0604030504040204" pitchFamily="34" charset="0"/>
                <a:cs typeface="Verdana" panose="020B0604030504040204" pitchFamily="34" charset="0"/>
              </a:rPr>
              <a:t>“</a:t>
            </a:r>
            <a:r>
              <a:rPr kumimoji="0" lang="en-GB" b="0" i="1" u="none" strike="noStrike" kern="1200" cap="none" spc="0" normalizeH="0" baseline="0" noProof="0" dirty="0">
                <a:ln>
                  <a:noFill/>
                </a:ln>
                <a:solidFill>
                  <a:srgbClr val="002060"/>
                </a:solidFill>
                <a:effectLst/>
                <a:uLnTx/>
                <a:uFillTx/>
                <a:ea typeface="Verdana" panose="020B0604030504040204" pitchFamily="34" charset="0"/>
                <a:cs typeface="Verdana" panose="020B0604030504040204" pitchFamily="34" charset="0"/>
              </a:rPr>
              <a:t>Leadership in the volatile, uncertain, complex 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1" u="none" strike="noStrike" kern="1200" cap="none" spc="0" normalizeH="0" baseline="0" noProof="0" dirty="0">
                <a:ln>
                  <a:noFill/>
                </a:ln>
                <a:solidFill>
                  <a:srgbClr val="002060"/>
                </a:solidFill>
                <a:effectLst/>
                <a:uLnTx/>
                <a:uFillTx/>
                <a:ea typeface="Verdana" panose="020B0604030504040204" pitchFamily="34" charset="0"/>
                <a:cs typeface="Verdana" panose="020B0604030504040204" pitchFamily="34" charset="0"/>
              </a:rPr>
              <a:t>ambiguous (VUCA) environment in which we live,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1" u="none" strike="noStrike" kern="1200" cap="none" spc="0" normalizeH="0" baseline="0" noProof="0" dirty="0">
                <a:ln>
                  <a:noFill/>
                </a:ln>
                <a:solidFill>
                  <a:srgbClr val="002060"/>
                </a:solidFill>
                <a:effectLst/>
                <a:uLnTx/>
                <a:uFillTx/>
                <a:ea typeface="Verdana" panose="020B0604030504040204" pitchFamily="34" charset="0"/>
                <a:cs typeface="Verdana" panose="020B0604030504040204" pitchFamily="34" charset="0"/>
              </a:rPr>
              <a:t>is essentially shaping a desirable future (in the present) in collaboration with parties of diverse perspectives</a:t>
            </a:r>
            <a:r>
              <a:rPr kumimoji="0" lang="en-US" b="0" i="1" u="none" strike="noStrike" kern="1200" cap="none" spc="0" normalizeH="0" baseline="0" noProof="0" dirty="0">
                <a:ln>
                  <a:noFill/>
                </a:ln>
                <a:solidFill>
                  <a:srgbClr val="002060"/>
                </a:solidFill>
                <a:effectLst/>
                <a:uLnTx/>
                <a:uFillTx/>
                <a:ea typeface="Verdana" panose="020B0604030504040204" pitchFamily="34" charset="0"/>
                <a:cs typeface="Verdana" panose="020B0604030504040204" pitchFamily="34" charset="0"/>
              </a:rPr>
              <a:t>”.    - </a:t>
            </a:r>
            <a:r>
              <a:rPr kumimoji="0" lang="en-US" b="0" i="0" u="none" strike="noStrike" kern="1200" cap="none" spc="0" normalizeH="0" baseline="0" noProof="0" dirty="0">
                <a:ln>
                  <a:noFill/>
                </a:ln>
                <a:solidFill>
                  <a:srgbClr val="002060"/>
                </a:solidFill>
                <a:effectLst/>
                <a:uLnTx/>
                <a:uFillTx/>
                <a:ea typeface="Verdana" panose="020B0604030504040204" pitchFamily="34" charset="0"/>
                <a:cs typeface="Verdana" panose="020B0604030504040204" pitchFamily="34" charset="0"/>
              </a:rPr>
              <a:t>Sandra Martínez, John Agoglia</a:t>
            </a:r>
          </a:p>
        </p:txBody>
      </p:sp>
      <p:sp>
        <p:nvSpPr>
          <p:cNvPr id="21" name="TextBox 20">
            <a:extLst>
              <a:ext uri="{FF2B5EF4-FFF2-40B4-BE49-F238E27FC236}">
                <a16:creationId xmlns:a16="http://schemas.microsoft.com/office/drawing/2014/main" id="{835E3936-46ED-FE46-179B-BA68A95CA14C}"/>
              </a:ext>
            </a:extLst>
          </p:cNvPr>
          <p:cNvSpPr txBox="1"/>
          <p:nvPr/>
        </p:nvSpPr>
        <p:spPr>
          <a:xfrm>
            <a:off x="1030332" y="2728594"/>
            <a:ext cx="4829470" cy="369332"/>
          </a:xfrm>
          <a:prstGeom prst="rect">
            <a:avLst/>
          </a:prstGeom>
          <a:noFill/>
        </p:spPr>
        <p:txBody>
          <a:bodyPr wrap="square">
            <a:spAutoFit/>
          </a:bodyPr>
          <a:lstStyle/>
          <a:p>
            <a:pPr>
              <a:buNone/>
            </a:pPr>
            <a:endParaRPr lang="en-GB" dirty="0">
              <a:solidFill>
                <a:srgbClr val="002060"/>
              </a:solidFill>
            </a:endParaRPr>
          </a:p>
        </p:txBody>
      </p:sp>
      <p:sp>
        <p:nvSpPr>
          <p:cNvPr id="10" name="TextBox 9">
            <a:extLst>
              <a:ext uri="{FF2B5EF4-FFF2-40B4-BE49-F238E27FC236}">
                <a16:creationId xmlns:a16="http://schemas.microsoft.com/office/drawing/2014/main" id="{1588C636-DD3E-870B-ED4F-FBD4A0E6FE8F}"/>
              </a:ext>
            </a:extLst>
          </p:cNvPr>
          <p:cNvSpPr txBox="1"/>
          <p:nvPr/>
        </p:nvSpPr>
        <p:spPr>
          <a:xfrm>
            <a:off x="923019" y="2672351"/>
            <a:ext cx="4936783" cy="861774"/>
          </a:xfrm>
          <a:prstGeom prst="rect">
            <a:avLst/>
          </a:prstGeom>
          <a:noFill/>
        </p:spPr>
        <p:txBody>
          <a:bodyPr wrap="square">
            <a:spAutoFit/>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1800" b="0" i="1" u="none" strike="noStrike" kern="1200" cap="none" spc="0" normalizeH="0" baseline="0" noProof="0" dirty="0">
                <a:ln>
                  <a:noFill/>
                </a:ln>
                <a:solidFill>
                  <a:srgbClr val="002060"/>
                </a:solidFill>
                <a:effectLst/>
                <a:uLnTx/>
                <a:uFillTx/>
                <a:latin typeface="Calibri Light" panose="020F0302020204030204"/>
                <a:ea typeface="+mn-ea"/>
                <a:cs typeface="+mn-cs"/>
              </a:rPr>
              <a:t>“</a:t>
            </a:r>
            <a:r>
              <a:rPr kumimoji="0" lang="en-GB" b="0" i="1" u="none" strike="noStrike" kern="1200" cap="none" spc="0" normalizeH="0" baseline="0" noProof="0" dirty="0">
                <a:ln>
                  <a:noFill/>
                </a:ln>
                <a:solidFill>
                  <a:srgbClr val="002060"/>
                </a:solidFill>
                <a:effectLst/>
                <a:uLnTx/>
                <a:uFillTx/>
                <a:ea typeface="+mn-ea"/>
                <a:cs typeface="+mn-cs"/>
              </a:rPr>
              <a:t>The problems in the world stem from the </a:t>
            </a:r>
            <a:r>
              <a:rPr kumimoji="0" lang="en-GB" b="1" i="1" u="none" strike="noStrike" kern="1200" cap="none" spc="0" normalizeH="0" baseline="0" noProof="0" dirty="0">
                <a:ln>
                  <a:noFill/>
                </a:ln>
                <a:solidFill>
                  <a:srgbClr val="002060"/>
                </a:solidFill>
                <a:effectLst/>
                <a:uLnTx/>
                <a:uFillTx/>
                <a:ea typeface="+mn-ea"/>
                <a:cs typeface="+mn-cs"/>
              </a:rPr>
              <a:t>difference</a:t>
            </a:r>
            <a:r>
              <a:rPr kumimoji="0" lang="en-GB" b="0" i="1" u="none" strike="noStrike" kern="1200" cap="none" spc="0" normalizeH="0" baseline="0" noProof="0" dirty="0">
                <a:ln>
                  <a:noFill/>
                </a:ln>
                <a:solidFill>
                  <a:srgbClr val="002060"/>
                </a:solidFill>
                <a:effectLst/>
                <a:uLnTx/>
                <a:uFillTx/>
                <a:ea typeface="+mn-ea"/>
                <a:cs typeface="+mn-cs"/>
              </a:rPr>
              <a:t> between how we think and </a:t>
            </a:r>
          </a:p>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b="0" i="1" u="none" strike="noStrike" kern="1200" cap="none" spc="0" normalizeH="0" baseline="0" noProof="0" dirty="0">
                <a:ln>
                  <a:noFill/>
                </a:ln>
                <a:solidFill>
                  <a:srgbClr val="002060"/>
                </a:solidFill>
                <a:effectLst/>
                <a:uLnTx/>
                <a:uFillTx/>
                <a:ea typeface="+mn-ea"/>
                <a:cs typeface="+mn-cs"/>
              </a:rPr>
              <a:t>how the world works”.  </a:t>
            </a:r>
            <a:r>
              <a:rPr kumimoji="0" lang="en-GB" b="0" i="0" u="none" strike="noStrike" kern="1200" cap="none" spc="0" normalizeH="0" baseline="0" noProof="0" dirty="0">
                <a:ln>
                  <a:noFill/>
                </a:ln>
                <a:solidFill>
                  <a:srgbClr val="002060"/>
                </a:solidFill>
                <a:effectLst/>
                <a:uLnTx/>
                <a:uFillTx/>
                <a:ea typeface="+mn-ea"/>
                <a:cs typeface="+mn-cs"/>
              </a:rPr>
              <a:t>- Gregory Bateson</a:t>
            </a:r>
            <a:endParaRPr kumimoji="0" lang="en-GB" sz="1600" b="0" i="0" u="none" strike="noStrike" kern="1200" cap="none" spc="0" normalizeH="0" baseline="0" noProof="0" dirty="0">
              <a:ln>
                <a:noFill/>
              </a:ln>
              <a:solidFill>
                <a:srgbClr val="002060"/>
              </a:solidFill>
              <a:effectLst/>
              <a:uLnTx/>
              <a:uFillTx/>
              <a:ea typeface="+mn-ea"/>
              <a:cs typeface="+mn-cs"/>
            </a:endParaRPr>
          </a:p>
        </p:txBody>
      </p:sp>
    </p:spTree>
    <p:extLst>
      <p:ext uri="{BB962C8B-B14F-4D97-AF65-F5344CB8AC3E}">
        <p14:creationId xmlns:p14="http://schemas.microsoft.com/office/powerpoint/2010/main" val="396165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par>
                                <p:cTn id="45" presetID="10" presetClass="entr" presetSubtype="0"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500"/>
                                        <p:tgtEl>
                                          <p:spTgt spid="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500"/>
                                        <p:tgtEl>
                                          <p:spTgt spid="19"/>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11" grpId="0"/>
      <p:bldP spid="14" grpId="0" animBg="1"/>
      <p:bldP spid="15" grpId="0"/>
      <p:bldP spid="16" grpId="0"/>
      <p:bldP spid="17" grpId="0"/>
      <p:bldP spid="8" grpId="0" animBg="1"/>
      <p:bldP spid="9" grpId="0" animBg="1"/>
      <p:bldP spid="19" grpId="0"/>
      <p:bldP spid="18" grpId="0"/>
      <p:bldP spid="21"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6E6F2F-19BE-B992-239A-667D47AC6E54}"/>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A9FCEF7-7E14-E45B-E6F6-361072314968}"/>
              </a:ext>
            </a:extLst>
          </p:cNvPr>
          <p:cNvPicPr>
            <a:picLocks noChangeAspect="1"/>
          </p:cNvPicPr>
          <p:nvPr/>
        </p:nvPicPr>
        <p:blipFill>
          <a:blip r:embed="rId2"/>
          <a:stretch>
            <a:fillRect/>
          </a:stretch>
        </p:blipFill>
        <p:spPr>
          <a:xfrm>
            <a:off x="10584903" y="6287758"/>
            <a:ext cx="897897" cy="369332"/>
          </a:xfrm>
          <a:prstGeom prst="rect">
            <a:avLst/>
          </a:prstGeom>
        </p:spPr>
      </p:pic>
      <p:graphicFrame>
        <p:nvGraphicFramePr>
          <p:cNvPr id="3" name="Table 2">
            <a:extLst>
              <a:ext uri="{FF2B5EF4-FFF2-40B4-BE49-F238E27FC236}">
                <a16:creationId xmlns:a16="http://schemas.microsoft.com/office/drawing/2014/main" id="{AD740D6F-CCE4-6897-8C9E-2847948C88A0}"/>
              </a:ext>
            </a:extLst>
          </p:cNvPr>
          <p:cNvGraphicFramePr>
            <a:graphicFrameLocks noGrp="1"/>
          </p:cNvGraphicFramePr>
          <p:nvPr>
            <p:extLst>
              <p:ext uri="{D42A27DB-BD31-4B8C-83A1-F6EECF244321}">
                <p14:modId xmlns:p14="http://schemas.microsoft.com/office/powerpoint/2010/main" val="1305155352"/>
              </p:ext>
            </p:extLst>
          </p:nvPr>
        </p:nvGraphicFramePr>
        <p:xfrm>
          <a:off x="158045" y="993422"/>
          <a:ext cx="11875910" cy="5741942"/>
        </p:xfrm>
        <a:graphic>
          <a:graphicData uri="http://schemas.openxmlformats.org/drawingml/2006/table">
            <a:tbl>
              <a:tblPr>
                <a:tableStyleId>{0505E3EF-67EA-436B-97B2-0124C06EBD24}</a:tableStyleId>
              </a:tblPr>
              <a:tblGrid>
                <a:gridCol w="2190044">
                  <a:extLst>
                    <a:ext uri="{9D8B030D-6E8A-4147-A177-3AD203B41FA5}">
                      <a16:colId xmlns:a16="http://schemas.microsoft.com/office/drawing/2014/main" val="160010730"/>
                    </a:ext>
                  </a:extLst>
                </a:gridCol>
                <a:gridCol w="4844149">
                  <a:extLst>
                    <a:ext uri="{9D8B030D-6E8A-4147-A177-3AD203B41FA5}">
                      <a16:colId xmlns:a16="http://schemas.microsoft.com/office/drawing/2014/main" val="1147798648"/>
                    </a:ext>
                  </a:extLst>
                </a:gridCol>
                <a:gridCol w="4841717">
                  <a:extLst>
                    <a:ext uri="{9D8B030D-6E8A-4147-A177-3AD203B41FA5}">
                      <a16:colId xmlns:a16="http://schemas.microsoft.com/office/drawing/2014/main" val="1447436665"/>
                    </a:ext>
                  </a:extLst>
                </a:gridCol>
              </a:tblGrid>
              <a:tr h="605632">
                <a:tc>
                  <a:txBody>
                    <a:bodyPr/>
                    <a:lstStyle/>
                    <a:p>
                      <a:pPr algn="ctr">
                        <a:buNone/>
                      </a:pPr>
                      <a:endParaRPr lang="en-GB" sz="2000" b="1" dirty="0">
                        <a:solidFill>
                          <a:srgbClr val="002060"/>
                        </a:solidFill>
                      </a:endParaRPr>
                    </a:p>
                  </a:txBody>
                  <a:tcPr anchor="ctr"/>
                </a:tc>
                <a:tc>
                  <a:txBody>
                    <a:bodyPr/>
                    <a:lstStyle/>
                    <a:p>
                      <a:pPr algn="ctr">
                        <a:buNone/>
                      </a:pPr>
                      <a:r>
                        <a:rPr lang="en-GB" sz="2000" b="1" dirty="0">
                          <a:solidFill>
                            <a:srgbClr val="002060"/>
                          </a:solidFill>
                        </a:rPr>
                        <a:t>Traditional Learning (The 'What' and 'How')</a:t>
                      </a:r>
                    </a:p>
                  </a:txBody>
                  <a:tcPr anchor="ctr"/>
                </a:tc>
                <a:tc>
                  <a:txBody>
                    <a:bodyPr/>
                    <a:lstStyle/>
                    <a:p>
                      <a:pPr algn="ctr">
                        <a:buNone/>
                      </a:pPr>
                      <a:r>
                        <a:rPr lang="en-GB" sz="2000" b="1" dirty="0">
                          <a:solidFill>
                            <a:srgbClr val="002060"/>
                          </a:solidFill>
                        </a:rPr>
                        <a:t>Leader Development (The ‘Who')</a:t>
                      </a:r>
                    </a:p>
                  </a:txBody>
                  <a:tcPr anchor="ctr"/>
                </a:tc>
                <a:extLst>
                  <a:ext uri="{0D108BD9-81ED-4DB2-BD59-A6C34878D82A}">
                    <a16:rowId xmlns:a16="http://schemas.microsoft.com/office/drawing/2014/main" val="3623447808"/>
                  </a:ext>
                </a:extLst>
              </a:tr>
              <a:tr h="1127138">
                <a:tc>
                  <a:txBody>
                    <a:bodyPr/>
                    <a:lstStyle/>
                    <a:p>
                      <a:pPr algn="ctr">
                        <a:buNone/>
                      </a:pPr>
                      <a:r>
                        <a:rPr lang="en-GB" sz="2000" b="1" dirty="0">
                          <a:solidFill>
                            <a:srgbClr val="002060"/>
                          </a:solidFill>
                        </a:rPr>
                        <a:t>The Goal</a:t>
                      </a:r>
                      <a:endParaRPr lang="en-GB" sz="2000" dirty="0">
                        <a:solidFill>
                          <a:srgbClr val="002060"/>
                        </a:solidFill>
                      </a:endParaRPr>
                    </a:p>
                  </a:txBody>
                  <a:tcPr anchor="ctr"/>
                </a:tc>
                <a:tc>
                  <a:txBody>
                    <a:bodyPr/>
                    <a:lstStyle/>
                    <a:p>
                      <a:pPr algn="ctr">
                        <a:buNone/>
                      </a:pPr>
                      <a:r>
                        <a:rPr lang="en-GB" sz="2000" b="1" dirty="0">
                          <a:solidFill>
                            <a:srgbClr val="002060"/>
                          </a:solidFill>
                          <a:latin typeface="+mj-lt"/>
                        </a:rPr>
                        <a:t>Competency.</a:t>
                      </a:r>
                      <a:r>
                        <a:rPr lang="en-GB" sz="2000" dirty="0">
                          <a:solidFill>
                            <a:srgbClr val="002060"/>
                          </a:solidFill>
                          <a:latin typeface="+mj-lt"/>
                        </a:rPr>
                        <a:t> To add new skills, knowledge and tools to the leader’s existing repertoire.</a:t>
                      </a:r>
                    </a:p>
                  </a:txBody>
                  <a:tcPr anchor="ctr"/>
                </a:tc>
                <a:tc>
                  <a:txBody>
                    <a:bodyPr/>
                    <a:lstStyle/>
                    <a:p>
                      <a:pPr algn="ctr">
                        <a:buNone/>
                      </a:pPr>
                      <a:r>
                        <a:rPr lang="en-GB" sz="2000" b="1" dirty="0">
                          <a:solidFill>
                            <a:srgbClr val="002060"/>
                          </a:solidFill>
                          <a:latin typeface="+mj-lt"/>
                        </a:rPr>
                        <a:t>Capacity.</a:t>
                      </a:r>
                      <a:r>
                        <a:rPr lang="en-GB" sz="2000" dirty="0">
                          <a:solidFill>
                            <a:srgbClr val="002060"/>
                          </a:solidFill>
                          <a:latin typeface="+mj-lt"/>
                        </a:rPr>
                        <a:t> To fundamentally change the leader’s mind, allowing them to make </a:t>
                      </a:r>
                    </a:p>
                    <a:p>
                      <a:pPr algn="ctr">
                        <a:buNone/>
                      </a:pPr>
                      <a:r>
                        <a:rPr lang="en-GB" sz="2000" dirty="0">
                          <a:solidFill>
                            <a:srgbClr val="002060"/>
                          </a:solidFill>
                          <a:latin typeface="+mj-lt"/>
                        </a:rPr>
                        <a:t>sense of greater complexity.</a:t>
                      </a:r>
                    </a:p>
                  </a:txBody>
                  <a:tcPr anchor="ctr"/>
                </a:tc>
                <a:extLst>
                  <a:ext uri="{0D108BD9-81ED-4DB2-BD59-A6C34878D82A}">
                    <a16:rowId xmlns:a16="http://schemas.microsoft.com/office/drawing/2014/main" val="3543871220"/>
                  </a:ext>
                </a:extLst>
              </a:tr>
              <a:tr h="866385">
                <a:tc>
                  <a:txBody>
                    <a:bodyPr/>
                    <a:lstStyle/>
                    <a:p>
                      <a:pPr algn="ctr">
                        <a:buNone/>
                      </a:pPr>
                      <a:r>
                        <a:rPr lang="en-GB" sz="2000" b="1" dirty="0">
                          <a:solidFill>
                            <a:srgbClr val="002060"/>
                          </a:solidFill>
                        </a:rPr>
                        <a:t>The </a:t>
                      </a:r>
                    </a:p>
                    <a:p>
                      <a:pPr algn="ctr">
                        <a:buNone/>
                      </a:pPr>
                      <a:r>
                        <a:rPr lang="en-GB" sz="2000" b="1" dirty="0">
                          <a:solidFill>
                            <a:srgbClr val="002060"/>
                          </a:solidFill>
                        </a:rPr>
                        <a:t>Analogy</a:t>
                      </a:r>
                      <a:endParaRPr lang="en-GB" sz="2000" dirty="0">
                        <a:solidFill>
                          <a:srgbClr val="002060"/>
                        </a:solidFill>
                      </a:endParaRPr>
                    </a:p>
                  </a:txBody>
                  <a:tcPr anchor="ctr"/>
                </a:tc>
                <a:tc>
                  <a:txBody>
                    <a:bodyPr/>
                    <a:lstStyle/>
                    <a:p>
                      <a:pPr algn="ctr">
                        <a:buNone/>
                      </a:pPr>
                      <a:r>
                        <a:rPr lang="en-GB" sz="2000" b="1" dirty="0">
                          <a:solidFill>
                            <a:srgbClr val="002060"/>
                          </a:solidFill>
                          <a:latin typeface="+mj-lt"/>
                        </a:rPr>
                        <a:t>Adding Apps to your Phone.</a:t>
                      </a:r>
                      <a:r>
                        <a:rPr lang="en-GB" sz="2000" dirty="0">
                          <a:solidFill>
                            <a:srgbClr val="002060"/>
                          </a:solidFill>
                          <a:latin typeface="+mj-lt"/>
                        </a:rPr>
                        <a:t> You learn a </a:t>
                      </a:r>
                    </a:p>
                    <a:p>
                      <a:pPr algn="ctr">
                        <a:buNone/>
                      </a:pPr>
                      <a:r>
                        <a:rPr lang="en-GB" sz="2000" dirty="0">
                          <a:solidFill>
                            <a:srgbClr val="002060"/>
                          </a:solidFill>
                          <a:latin typeface="+mj-lt"/>
                        </a:rPr>
                        <a:t>new skill e.g. systems thinking, strategy development or change management. </a:t>
                      </a:r>
                    </a:p>
                  </a:txBody>
                  <a:tcPr anchor="ctr"/>
                </a:tc>
                <a:tc>
                  <a:txBody>
                    <a:bodyPr/>
                    <a:lstStyle/>
                    <a:p>
                      <a:pPr algn="ctr">
                        <a:buNone/>
                      </a:pPr>
                      <a:r>
                        <a:rPr lang="en-GB" sz="2000" b="1" dirty="0">
                          <a:solidFill>
                            <a:srgbClr val="002060"/>
                          </a:solidFill>
                          <a:latin typeface="+mj-lt"/>
                        </a:rPr>
                        <a:t>Upgrading the Operating System</a:t>
                      </a:r>
                      <a:endParaRPr lang="en-GB" sz="2000" dirty="0">
                        <a:solidFill>
                          <a:srgbClr val="002060"/>
                        </a:solidFill>
                        <a:latin typeface="+mj-lt"/>
                      </a:endParaRPr>
                    </a:p>
                    <a:p>
                      <a:pPr algn="ctr">
                        <a:buNone/>
                      </a:pPr>
                      <a:r>
                        <a:rPr lang="en-GB" sz="2000" dirty="0">
                          <a:solidFill>
                            <a:srgbClr val="002060"/>
                          </a:solidFill>
                          <a:latin typeface="+mj-lt"/>
                        </a:rPr>
                        <a:t>You shift your entire worldview, </a:t>
                      </a:r>
                    </a:p>
                    <a:p>
                      <a:pPr algn="ctr">
                        <a:buNone/>
                      </a:pPr>
                      <a:r>
                        <a:rPr lang="en-GB" sz="2000" dirty="0">
                          <a:solidFill>
                            <a:srgbClr val="002060"/>
                          </a:solidFill>
                          <a:latin typeface="+mj-lt"/>
                        </a:rPr>
                        <a:t>becoming more adaptable and able </a:t>
                      </a:r>
                    </a:p>
                    <a:p>
                      <a:pPr algn="ctr">
                        <a:buNone/>
                      </a:pPr>
                      <a:r>
                        <a:rPr lang="en-GB" sz="2000" dirty="0">
                          <a:solidFill>
                            <a:srgbClr val="002060"/>
                          </a:solidFill>
                          <a:latin typeface="+mj-lt"/>
                        </a:rPr>
                        <a:t>to run more powerful, complex "apps."</a:t>
                      </a:r>
                    </a:p>
                  </a:txBody>
                  <a:tcPr anchor="ctr"/>
                </a:tc>
                <a:extLst>
                  <a:ext uri="{0D108BD9-81ED-4DB2-BD59-A6C34878D82A}">
                    <a16:rowId xmlns:a16="http://schemas.microsoft.com/office/drawing/2014/main" val="4137747079"/>
                  </a:ext>
                </a:extLst>
              </a:tr>
              <a:tr h="1387892">
                <a:tc>
                  <a:txBody>
                    <a:bodyPr/>
                    <a:lstStyle/>
                    <a:p>
                      <a:pPr algn="ctr">
                        <a:buNone/>
                      </a:pPr>
                      <a:r>
                        <a:rPr lang="en-GB" sz="2000" b="1" dirty="0">
                          <a:solidFill>
                            <a:srgbClr val="002060"/>
                          </a:solidFill>
                        </a:rPr>
                        <a:t>Impact </a:t>
                      </a:r>
                    </a:p>
                    <a:p>
                      <a:pPr algn="ctr">
                        <a:buNone/>
                      </a:pPr>
                      <a:r>
                        <a:rPr lang="en-GB" sz="2000" b="1" dirty="0">
                          <a:solidFill>
                            <a:srgbClr val="002060"/>
                          </a:solidFill>
                        </a:rPr>
                        <a:t>On Leader</a:t>
                      </a:r>
                      <a:endParaRPr lang="en-GB" sz="2000" dirty="0">
                        <a:solidFill>
                          <a:srgbClr val="002060"/>
                        </a:solidFill>
                      </a:endParaRPr>
                    </a:p>
                  </a:txBody>
                  <a:tcPr anchor="ctr"/>
                </a:tc>
                <a:tc>
                  <a:txBody>
                    <a:bodyPr/>
                    <a:lstStyle/>
                    <a:p>
                      <a:pPr algn="ctr">
                        <a:buNone/>
                      </a:pPr>
                      <a:r>
                        <a:rPr lang="en-GB" sz="2000" b="1" dirty="0">
                          <a:solidFill>
                            <a:srgbClr val="002060"/>
                          </a:solidFill>
                          <a:latin typeface="+mj-lt"/>
                        </a:rPr>
                        <a:t>Broadening.</a:t>
                      </a:r>
                      <a:r>
                        <a:rPr lang="en-GB" sz="2000" dirty="0">
                          <a:solidFill>
                            <a:srgbClr val="002060"/>
                          </a:solidFill>
                          <a:latin typeface="+mj-lt"/>
                        </a:rPr>
                        <a:t> You become </a:t>
                      </a:r>
                      <a:r>
                        <a:rPr lang="en-GB" sz="2000" b="0" dirty="0">
                          <a:solidFill>
                            <a:srgbClr val="002060"/>
                          </a:solidFill>
                          <a:latin typeface="+mj-lt"/>
                        </a:rPr>
                        <a:t>more </a:t>
                      </a:r>
                    </a:p>
                    <a:p>
                      <a:pPr algn="ctr">
                        <a:buNone/>
                      </a:pPr>
                      <a:r>
                        <a:rPr lang="en-GB" sz="2000" b="0" dirty="0" err="1">
                          <a:solidFill>
                            <a:srgbClr val="002060"/>
                          </a:solidFill>
                          <a:latin typeface="+mj-lt"/>
                        </a:rPr>
                        <a:t>skillful</a:t>
                      </a:r>
                      <a:r>
                        <a:rPr lang="en-GB" sz="2000" b="0" dirty="0">
                          <a:solidFill>
                            <a:srgbClr val="002060"/>
                          </a:solidFill>
                          <a:latin typeface="+mj-lt"/>
                        </a:rPr>
                        <a:t> </a:t>
                      </a:r>
                      <a:r>
                        <a:rPr lang="en-GB" sz="2000" dirty="0">
                          <a:solidFill>
                            <a:srgbClr val="002060"/>
                          </a:solidFill>
                          <a:latin typeface="+mj-lt"/>
                        </a:rPr>
                        <a:t>at what you already do.</a:t>
                      </a:r>
                    </a:p>
                  </a:txBody>
                  <a:tcPr anchor="ctr"/>
                </a:tc>
                <a:tc>
                  <a:txBody>
                    <a:bodyPr/>
                    <a:lstStyle/>
                    <a:p>
                      <a:pPr algn="ctr">
                        <a:buNone/>
                      </a:pPr>
                      <a:r>
                        <a:rPr lang="en-GB" sz="2000" b="1" dirty="0">
                          <a:solidFill>
                            <a:srgbClr val="002060"/>
                          </a:solidFill>
                          <a:latin typeface="+mj-lt"/>
                        </a:rPr>
                        <a:t>Deepening / Elevating.</a:t>
                      </a:r>
                      <a:r>
                        <a:rPr lang="en-GB" sz="2000" dirty="0">
                          <a:solidFill>
                            <a:srgbClr val="002060"/>
                          </a:solidFill>
                          <a:latin typeface="+mj-lt"/>
                        </a:rPr>
                        <a:t> You become </a:t>
                      </a:r>
                      <a:r>
                        <a:rPr lang="en-GB" sz="2000" b="0" dirty="0">
                          <a:solidFill>
                            <a:srgbClr val="002060"/>
                          </a:solidFill>
                          <a:latin typeface="+mj-lt"/>
                        </a:rPr>
                        <a:t>more effective and wiser </a:t>
                      </a:r>
                      <a:r>
                        <a:rPr lang="en-GB" sz="2000" dirty="0">
                          <a:solidFill>
                            <a:srgbClr val="002060"/>
                          </a:solidFill>
                          <a:latin typeface="+mj-lt"/>
                        </a:rPr>
                        <a:t>in </a:t>
                      </a:r>
                      <a:r>
                        <a:rPr lang="en-GB" sz="2000" i="1" dirty="0">
                          <a:solidFill>
                            <a:srgbClr val="002060"/>
                          </a:solidFill>
                          <a:latin typeface="+mj-lt"/>
                        </a:rPr>
                        <a:t>everything</a:t>
                      </a:r>
                      <a:r>
                        <a:rPr lang="en-GB" sz="2000" dirty="0">
                          <a:solidFill>
                            <a:srgbClr val="002060"/>
                          </a:solidFill>
                          <a:latin typeface="+mj-lt"/>
                        </a:rPr>
                        <a:t> you do by handling greater complexity, paradox and ambiguity and make sense more holistically .</a:t>
                      </a:r>
                    </a:p>
                  </a:txBody>
                  <a:tcPr anchor="ctr"/>
                </a:tc>
                <a:extLst>
                  <a:ext uri="{0D108BD9-81ED-4DB2-BD59-A6C34878D82A}">
                    <a16:rowId xmlns:a16="http://schemas.microsoft.com/office/drawing/2014/main" val="254383201"/>
                  </a:ext>
                </a:extLst>
              </a:tr>
              <a:tr h="1127138">
                <a:tc>
                  <a:txBody>
                    <a:bodyPr/>
                    <a:lstStyle/>
                    <a:p>
                      <a:pPr algn="ctr">
                        <a:buNone/>
                      </a:pPr>
                      <a:r>
                        <a:rPr lang="en-GB" sz="2000" b="1" dirty="0">
                          <a:solidFill>
                            <a:srgbClr val="002060"/>
                          </a:solidFill>
                        </a:rPr>
                        <a:t>Typical </a:t>
                      </a:r>
                    </a:p>
                    <a:p>
                      <a:pPr algn="ctr">
                        <a:buNone/>
                      </a:pPr>
                      <a:r>
                        <a:rPr lang="en-GB" sz="2000" b="1" dirty="0">
                          <a:solidFill>
                            <a:srgbClr val="002060"/>
                          </a:solidFill>
                        </a:rPr>
                        <a:t>Methods</a:t>
                      </a:r>
                      <a:endParaRPr lang="en-GB" sz="2000" dirty="0">
                        <a:solidFill>
                          <a:srgbClr val="002060"/>
                        </a:solidFill>
                      </a:endParaRPr>
                    </a:p>
                  </a:txBody>
                  <a:tcPr anchor="ctr"/>
                </a:tc>
                <a:tc>
                  <a:txBody>
                    <a:bodyPr/>
                    <a:lstStyle/>
                    <a:p>
                      <a:pPr algn="ctr">
                        <a:buNone/>
                      </a:pPr>
                      <a:r>
                        <a:rPr lang="en-GB" sz="2000" dirty="0">
                          <a:solidFill>
                            <a:srgbClr val="002060"/>
                          </a:solidFill>
                          <a:latin typeface="+mj-lt"/>
                        </a:rPr>
                        <a:t>Training workshops, certifications, </a:t>
                      </a:r>
                    </a:p>
                    <a:p>
                      <a:pPr algn="ctr">
                        <a:buNone/>
                      </a:pPr>
                      <a:r>
                        <a:rPr lang="en-GB" sz="2000" dirty="0">
                          <a:solidFill>
                            <a:srgbClr val="002060"/>
                          </a:solidFill>
                          <a:latin typeface="+mj-lt"/>
                        </a:rPr>
                        <a:t>technical courses, on-the-job </a:t>
                      </a:r>
                    </a:p>
                    <a:p>
                      <a:pPr algn="ctr">
                        <a:buNone/>
                      </a:pPr>
                      <a:r>
                        <a:rPr lang="en-GB" sz="2000" dirty="0">
                          <a:solidFill>
                            <a:srgbClr val="002060"/>
                          </a:solidFill>
                          <a:latin typeface="+mj-lt"/>
                        </a:rPr>
                        <a:t>training in a new function.</a:t>
                      </a:r>
                    </a:p>
                  </a:txBody>
                  <a:tcPr anchor="ctr"/>
                </a:tc>
                <a:tc>
                  <a:txBody>
                    <a:bodyPr/>
                    <a:lstStyle/>
                    <a:p>
                      <a:pPr algn="ctr">
                        <a:buNone/>
                      </a:pPr>
                      <a:r>
                        <a:rPr lang="en-GB" sz="2000" dirty="0">
                          <a:solidFill>
                            <a:srgbClr val="002060"/>
                          </a:solidFill>
                          <a:latin typeface="+mj-lt"/>
                        </a:rPr>
                        <a:t>Challenging assignments </a:t>
                      </a:r>
                      <a:r>
                        <a:rPr lang="en-GB" sz="2000" i="1" dirty="0">
                          <a:solidFill>
                            <a:srgbClr val="002060"/>
                          </a:solidFill>
                          <a:latin typeface="+mj-lt"/>
                        </a:rPr>
                        <a:t>("Heat Experiences</a:t>
                      </a:r>
                      <a:r>
                        <a:rPr lang="en-GB" sz="2000" dirty="0">
                          <a:solidFill>
                            <a:srgbClr val="002060"/>
                          </a:solidFill>
                          <a:latin typeface="+mj-lt"/>
                        </a:rPr>
                        <a:t>"), reflection/coaching, being and forced to re-solve genuinely ‘</a:t>
                      </a:r>
                      <a:r>
                        <a:rPr lang="en-GB" sz="2000" i="1" dirty="0">
                          <a:solidFill>
                            <a:srgbClr val="002060"/>
                          </a:solidFill>
                          <a:latin typeface="+mj-lt"/>
                        </a:rPr>
                        <a:t>Colliding Perspectives’</a:t>
                      </a:r>
                      <a:r>
                        <a:rPr lang="en-GB" sz="2000" dirty="0">
                          <a:solidFill>
                            <a:srgbClr val="002060"/>
                          </a:solidFill>
                          <a:latin typeface="+mj-lt"/>
                        </a:rPr>
                        <a:t> or ‘</a:t>
                      </a:r>
                      <a:r>
                        <a:rPr lang="en-GB" sz="2000" i="1" dirty="0">
                          <a:solidFill>
                            <a:srgbClr val="002060"/>
                          </a:solidFill>
                          <a:latin typeface="+mj-lt"/>
                        </a:rPr>
                        <a:t>Disorientating Dilemmas’</a:t>
                      </a:r>
                      <a:r>
                        <a:rPr lang="en-GB" sz="2000" dirty="0">
                          <a:solidFill>
                            <a:srgbClr val="002060"/>
                          </a:solidFill>
                          <a:latin typeface="+mj-lt"/>
                        </a:rPr>
                        <a:t>.</a:t>
                      </a:r>
                    </a:p>
                  </a:txBody>
                  <a:tcPr anchor="ctr"/>
                </a:tc>
                <a:extLst>
                  <a:ext uri="{0D108BD9-81ED-4DB2-BD59-A6C34878D82A}">
                    <a16:rowId xmlns:a16="http://schemas.microsoft.com/office/drawing/2014/main" val="4043790912"/>
                  </a:ext>
                </a:extLst>
              </a:tr>
            </a:tbl>
          </a:graphicData>
        </a:graphic>
      </p:graphicFrame>
      <p:sp>
        <p:nvSpPr>
          <p:cNvPr id="4" name="Rectangle 1">
            <a:extLst>
              <a:ext uri="{FF2B5EF4-FFF2-40B4-BE49-F238E27FC236}">
                <a16:creationId xmlns:a16="http://schemas.microsoft.com/office/drawing/2014/main" id="{5045D390-6385-8C18-5B4B-B50F294E94A5}"/>
              </a:ext>
            </a:extLst>
          </p:cNvPr>
          <p:cNvSpPr>
            <a:spLocks noChangeArrowheads="1"/>
          </p:cNvSpPr>
          <p:nvPr/>
        </p:nvSpPr>
        <p:spPr bwMode="auto">
          <a:xfrm>
            <a:off x="1855788" y="17589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B6AA4E73-4E46-AF89-54FA-D5BFBF12B4F6}"/>
              </a:ext>
            </a:extLst>
          </p:cNvPr>
          <p:cNvSpPr txBox="1"/>
          <p:nvPr/>
        </p:nvSpPr>
        <p:spPr>
          <a:xfrm>
            <a:off x="329381" y="218667"/>
            <a:ext cx="11533238" cy="664477"/>
          </a:xfrm>
          <a:prstGeom prst="rect">
            <a:avLst/>
          </a:prstGeom>
          <a:noFill/>
        </p:spPr>
        <p:txBody>
          <a:bodyPr wrap="square" rtlCol="0">
            <a:spAutoFit/>
          </a:bodyPr>
          <a:lstStyle/>
          <a:p>
            <a:pPr marL="0" marR="0" lvl="0" indent="0" algn="ctr" defTabSz="914400" rtl="0" eaLnBrk="1" fontAlgn="auto" latinLnBrk="0" hangingPunct="1">
              <a:lnSpc>
                <a:spcPts val="4400"/>
              </a:lnSpc>
              <a:spcBef>
                <a:spcPts val="0"/>
              </a:spcBef>
              <a:spcAft>
                <a:spcPts val="0"/>
              </a:spcAft>
              <a:buClrTx/>
              <a:buSzTx/>
              <a:buFontTx/>
              <a:buNone/>
              <a:tabLst/>
              <a:defRPr/>
            </a:pPr>
            <a:r>
              <a:rPr kumimoji="0" lang="en-GB" sz="4400" b="0" i="0" u="none" strike="noStrike" kern="1200" cap="none" spc="-188" normalizeH="0" baseline="0" noProof="0" dirty="0">
                <a:ln>
                  <a:noFill/>
                </a:ln>
                <a:gradFill>
                  <a:gsLst>
                    <a:gs pos="0">
                      <a:srgbClr val="0BD0D9"/>
                    </a:gs>
                    <a:gs pos="82000">
                      <a:srgbClr val="0F6FC6">
                        <a:lumMod val="75000"/>
                      </a:srgbClr>
                    </a:gs>
                  </a:gsLst>
                  <a:lin ang="2700000" scaled="1"/>
                </a:gradFill>
                <a:effectLst/>
                <a:uLnTx/>
                <a:uFillTx/>
                <a:latin typeface="Calibri Light" panose="020F0302020204030204"/>
                <a:ea typeface="+mn-ea"/>
                <a:cs typeface="Poppins Light" panose="00000400000000000000" pitchFamily="2" charset="0"/>
              </a:rPr>
              <a:t>Leadership Learning Versus Leader Development </a:t>
            </a:r>
            <a:endParaRPr kumimoji="0" lang="en-US" sz="4400" b="0" i="0" u="none" strike="noStrike" kern="1200" cap="none" spc="-188" normalizeH="0" baseline="0" noProof="0" dirty="0">
              <a:ln>
                <a:noFill/>
              </a:ln>
              <a:gradFill>
                <a:gsLst>
                  <a:gs pos="0">
                    <a:srgbClr val="0BD0D9"/>
                  </a:gs>
                  <a:gs pos="82000">
                    <a:srgbClr val="0F6FC6">
                      <a:lumMod val="75000"/>
                    </a:srgbClr>
                  </a:gs>
                </a:gsLst>
                <a:lin ang="2700000" scaled="1"/>
              </a:gradFill>
              <a:effectLst/>
              <a:uLnTx/>
              <a:uFillTx/>
              <a:latin typeface="Calibri Light" panose="020F0302020204030204"/>
              <a:ea typeface="+mn-ea"/>
              <a:cs typeface="Poppins Light" panose="00000400000000000000" pitchFamily="2" charset="0"/>
            </a:endParaRPr>
          </a:p>
        </p:txBody>
      </p:sp>
    </p:spTree>
    <p:extLst>
      <p:ext uri="{BB962C8B-B14F-4D97-AF65-F5344CB8AC3E}">
        <p14:creationId xmlns:p14="http://schemas.microsoft.com/office/powerpoint/2010/main" val="17708228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4EA8E-D18C-4AB1-3C92-8C54000B5A5D}"/>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2376B397-E821-FA59-F154-35051D43531D}"/>
              </a:ext>
            </a:extLst>
          </p:cNvPr>
          <p:cNvSpPr/>
          <p:nvPr/>
        </p:nvSpPr>
        <p:spPr>
          <a:xfrm>
            <a:off x="422" y="10303"/>
            <a:ext cx="3769148"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A3C1A589-639E-35BD-AEAF-ACB128B2B860}"/>
              </a:ext>
            </a:extLst>
          </p:cNvPr>
          <p:cNvSpPr txBox="1"/>
          <p:nvPr/>
        </p:nvSpPr>
        <p:spPr>
          <a:xfrm>
            <a:off x="20998" y="63482"/>
            <a:ext cx="3666931" cy="1070742"/>
          </a:xfrm>
          <a:prstGeom prst="rect">
            <a:avLst/>
          </a:prstGeom>
          <a:noFill/>
        </p:spPr>
        <p:txBody>
          <a:bodyPr wrap="square" rtlCol="0">
            <a:spAutoFit/>
          </a:bodyPr>
          <a:lstStyle/>
          <a:p>
            <a:pPr marL="0" marR="0" lvl="0" indent="0" algn="l" defTabSz="914400" rtl="0" eaLnBrk="1" fontAlgn="auto" latinLnBrk="0" hangingPunct="1">
              <a:lnSpc>
                <a:spcPct val="70000"/>
              </a:lnSpc>
              <a:spcBef>
                <a:spcPts val="0"/>
              </a:spcBef>
              <a:spcAft>
                <a:spcPts val="0"/>
              </a:spcAft>
              <a:buClrTx/>
              <a:buSzTx/>
              <a:buFontTx/>
              <a:buNone/>
              <a:tabLst/>
              <a:defRPr/>
            </a:pPr>
            <a:r>
              <a:rPr kumimoji="0" lang="en-US" sz="4400" b="0" i="0" u="none" strike="noStrike" kern="1200" cap="none" spc="-188" normalizeH="0" baseline="0" noProof="0" dirty="0">
                <a:ln>
                  <a:noFill/>
                </a:ln>
                <a:gradFill>
                  <a:gsLst>
                    <a:gs pos="0">
                      <a:srgbClr val="0BD0D9"/>
                    </a:gs>
                    <a:gs pos="82000">
                      <a:srgbClr val="0F6FC6">
                        <a:lumMod val="75000"/>
                      </a:srgbClr>
                    </a:gs>
                  </a:gsLst>
                  <a:lin ang="2700000" scaled="1"/>
                </a:gradFill>
                <a:effectLst/>
                <a:uLnTx/>
                <a:uFillTx/>
                <a:latin typeface="Calibri Light" panose="020F0302020204030204"/>
                <a:ea typeface="+mn-ea"/>
                <a:cs typeface="Poppins Light" panose="00000400000000000000" pitchFamily="2" charset="0"/>
              </a:rPr>
              <a:t>The ‘Who’ Of Leadership</a:t>
            </a:r>
          </a:p>
        </p:txBody>
      </p:sp>
      <p:pic>
        <p:nvPicPr>
          <p:cNvPr id="56" name="Picture 55">
            <a:extLst>
              <a:ext uri="{FF2B5EF4-FFF2-40B4-BE49-F238E27FC236}">
                <a16:creationId xmlns:a16="http://schemas.microsoft.com/office/drawing/2014/main" id="{BB60950D-474D-8DBE-D0A3-F40B140BBE45}"/>
              </a:ext>
            </a:extLst>
          </p:cNvPr>
          <p:cNvPicPr>
            <a:picLocks noChangeAspect="1"/>
          </p:cNvPicPr>
          <p:nvPr/>
        </p:nvPicPr>
        <p:blipFill>
          <a:blip r:embed="rId3"/>
          <a:stretch>
            <a:fillRect/>
          </a:stretch>
        </p:blipFill>
        <p:spPr>
          <a:xfrm>
            <a:off x="10584903" y="6287758"/>
            <a:ext cx="897897" cy="369332"/>
          </a:xfrm>
          <a:prstGeom prst="rect">
            <a:avLst/>
          </a:prstGeom>
        </p:spPr>
      </p:pic>
      <p:sp>
        <p:nvSpPr>
          <p:cNvPr id="23" name="Freeform: Shape 22">
            <a:extLst>
              <a:ext uri="{FF2B5EF4-FFF2-40B4-BE49-F238E27FC236}">
                <a16:creationId xmlns:a16="http://schemas.microsoft.com/office/drawing/2014/main" id="{237FE517-9C86-FEBD-0944-27207018BEB9}"/>
              </a:ext>
            </a:extLst>
          </p:cNvPr>
          <p:cNvSpPr/>
          <p:nvPr/>
        </p:nvSpPr>
        <p:spPr>
          <a:xfrm>
            <a:off x="7355834" y="1724088"/>
            <a:ext cx="4695626" cy="3251709"/>
          </a:xfrm>
          <a:custGeom>
            <a:avLst/>
            <a:gdLst>
              <a:gd name="connsiteX0" fmla="*/ 0 w 3515465"/>
              <a:gd name="connsiteY0" fmla="*/ 1612088 h 3224176"/>
              <a:gd name="connsiteX1" fmla="*/ 1757733 w 3515465"/>
              <a:gd name="connsiteY1" fmla="*/ 0 h 3224176"/>
              <a:gd name="connsiteX2" fmla="*/ 3515466 w 3515465"/>
              <a:gd name="connsiteY2" fmla="*/ 1612088 h 3224176"/>
              <a:gd name="connsiteX3" fmla="*/ 1757733 w 3515465"/>
              <a:gd name="connsiteY3" fmla="*/ 3224176 h 3224176"/>
              <a:gd name="connsiteX4" fmla="*/ 0 w 3515465"/>
              <a:gd name="connsiteY4" fmla="*/ 1612088 h 322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5465" h="3224176">
                <a:moveTo>
                  <a:pt x="0" y="1612088"/>
                </a:moveTo>
                <a:cubicBezTo>
                  <a:pt x="0" y="721756"/>
                  <a:pt x="786964" y="0"/>
                  <a:pt x="1757733" y="0"/>
                </a:cubicBezTo>
                <a:cubicBezTo>
                  <a:pt x="2728502" y="0"/>
                  <a:pt x="3515466" y="721756"/>
                  <a:pt x="3515466" y="1612088"/>
                </a:cubicBezTo>
                <a:cubicBezTo>
                  <a:pt x="3515466" y="2502420"/>
                  <a:pt x="2728502" y="3224176"/>
                  <a:pt x="1757733" y="3224176"/>
                </a:cubicBezTo>
                <a:cubicBezTo>
                  <a:pt x="786964" y="3224176"/>
                  <a:pt x="0" y="2502420"/>
                  <a:pt x="0" y="1612088"/>
                </a:cubicBezTo>
                <a:close/>
              </a:path>
            </a:pathLst>
          </a:custGeom>
          <a:solidFill>
            <a:schemeClr val="accent1">
              <a:lumMod val="60000"/>
              <a:lumOff val="40000"/>
            </a:schemeClr>
          </a:solidFill>
        </p:spPr>
        <p:style>
          <a:lnRef idx="2">
            <a:schemeClr val="lt1">
              <a:hueOff val="0"/>
              <a:satOff val="0"/>
              <a:lumOff val="0"/>
              <a:alphaOff val="0"/>
            </a:schemeClr>
          </a:lnRef>
          <a:fillRef idx="1">
            <a:schemeClr val="accent2">
              <a:hueOff val="-419062"/>
              <a:satOff val="-4829"/>
              <a:lumOff val="1079"/>
              <a:alphaOff val="0"/>
            </a:schemeClr>
          </a:fillRef>
          <a:effectRef idx="0">
            <a:schemeClr val="accent2">
              <a:hueOff val="-419062"/>
              <a:satOff val="-4829"/>
              <a:lumOff val="1079"/>
              <a:alphaOff val="0"/>
            </a:schemeClr>
          </a:effectRef>
          <a:fontRef idx="minor">
            <a:schemeClr val="lt1"/>
          </a:fontRef>
        </p:style>
        <p:txBody>
          <a:bodyPr spcFirstLastPara="0" vert="horz" wrap="square" lIns="1066645" tIns="329527" rIns="1066646" bIns="2546148"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346C8E5-1B09-872E-D224-72CA181BBE00}"/>
              </a:ext>
            </a:extLst>
          </p:cNvPr>
          <p:cNvSpPr/>
          <p:nvPr/>
        </p:nvSpPr>
        <p:spPr>
          <a:xfrm>
            <a:off x="7472792" y="2691876"/>
            <a:ext cx="4414817" cy="2263609"/>
          </a:xfrm>
          <a:custGeom>
            <a:avLst/>
            <a:gdLst>
              <a:gd name="connsiteX0" fmla="*/ 0 w 3515465"/>
              <a:gd name="connsiteY0" fmla="*/ 1612088 h 3224176"/>
              <a:gd name="connsiteX1" fmla="*/ 1757733 w 3515465"/>
              <a:gd name="connsiteY1" fmla="*/ 0 h 3224176"/>
              <a:gd name="connsiteX2" fmla="*/ 3515466 w 3515465"/>
              <a:gd name="connsiteY2" fmla="*/ 1612088 h 3224176"/>
              <a:gd name="connsiteX3" fmla="*/ 1757733 w 3515465"/>
              <a:gd name="connsiteY3" fmla="*/ 3224176 h 3224176"/>
              <a:gd name="connsiteX4" fmla="*/ 0 w 3515465"/>
              <a:gd name="connsiteY4" fmla="*/ 1612088 h 322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5465" h="3224176">
                <a:moveTo>
                  <a:pt x="0" y="1612088"/>
                </a:moveTo>
                <a:cubicBezTo>
                  <a:pt x="0" y="721756"/>
                  <a:pt x="786964" y="0"/>
                  <a:pt x="1757733" y="0"/>
                </a:cubicBezTo>
                <a:cubicBezTo>
                  <a:pt x="2728502" y="0"/>
                  <a:pt x="3515466" y="721756"/>
                  <a:pt x="3515466" y="1612088"/>
                </a:cubicBezTo>
                <a:cubicBezTo>
                  <a:pt x="3515466" y="2502420"/>
                  <a:pt x="2728502" y="3224176"/>
                  <a:pt x="1757733" y="3224176"/>
                </a:cubicBezTo>
                <a:cubicBezTo>
                  <a:pt x="786964" y="3224176"/>
                  <a:pt x="0" y="2502420"/>
                  <a:pt x="0" y="1612088"/>
                </a:cubicBezTo>
                <a:close/>
              </a:path>
            </a:pathLst>
          </a:custGeom>
          <a:solidFill>
            <a:schemeClr val="accent2">
              <a:lumMod val="60000"/>
              <a:lumOff val="40000"/>
            </a:schemeClr>
          </a:solidFill>
          <a:ln>
            <a:noFill/>
          </a:ln>
        </p:spPr>
        <p:style>
          <a:lnRef idx="2">
            <a:schemeClr val="lt1">
              <a:hueOff val="0"/>
              <a:satOff val="0"/>
              <a:lumOff val="0"/>
              <a:alphaOff val="0"/>
            </a:schemeClr>
          </a:lnRef>
          <a:fillRef idx="1">
            <a:schemeClr val="accent2">
              <a:hueOff val="-419062"/>
              <a:satOff val="-4829"/>
              <a:lumOff val="1079"/>
              <a:alphaOff val="0"/>
            </a:schemeClr>
          </a:fillRef>
          <a:effectRef idx="0">
            <a:schemeClr val="accent2">
              <a:hueOff val="-419062"/>
              <a:satOff val="-4829"/>
              <a:lumOff val="1079"/>
              <a:alphaOff val="0"/>
            </a:schemeClr>
          </a:effectRef>
          <a:fontRef idx="minor">
            <a:schemeClr val="lt1"/>
          </a:fontRef>
        </p:style>
        <p:txBody>
          <a:bodyPr spcFirstLastPara="0" vert="horz" wrap="square" lIns="1066645" tIns="329527" rIns="1066646" bIns="2546148"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9FF47C2B-A650-55F0-B655-2564316E7920}"/>
              </a:ext>
            </a:extLst>
          </p:cNvPr>
          <p:cNvSpPr/>
          <p:nvPr/>
        </p:nvSpPr>
        <p:spPr>
          <a:xfrm>
            <a:off x="8355603" y="3486613"/>
            <a:ext cx="2752004" cy="1375928"/>
          </a:xfrm>
          <a:custGeom>
            <a:avLst/>
            <a:gdLst>
              <a:gd name="connsiteX0" fmla="*/ 0 w 1557339"/>
              <a:gd name="connsiteY0" fmla="*/ 699037 h 1398074"/>
              <a:gd name="connsiteX1" fmla="*/ 778670 w 1557339"/>
              <a:gd name="connsiteY1" fmla="*/ 0 h 1398074"/>
              <a:gd name="connsiteX2" fmla="*/ 1557340 w 1557339"/>
              <a:gd name="connsiteY2" fmla="*/ 699037 h 1398074"/>
              <a:gd name="connsiteX3" fmla="*/ 778670 w 1557339"/>
              <a:gd name="connsiteY3" fmla="*/ 1398074 h 1398074"/>
              <a:gd name="connsiteX4" fmla="*/ 0 w 1557339"/>
              <a:gd name="connsiteY4" fmla="*/ 699037 h 1398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7339" h="1398074">
                <a:moveTo>
                  <a:pt x="0" y="699037"/>
                </a:moveTo>
                <a:cubicBezTo>
                  <a:pt x="0" y="312970"/>
                  <a:pt x="348622" y="0"/>
                  <a:pt x="778670" y="0"/>
                </a:cubicBezTo>
                <a:cubicBezTo>
                  <a:pt x="1208718" y="0"/>
                  <a:pt x="1557340" y="312970"/>
                  <a:pt x="1557340" y="699037"/>
                </a:cubicBezTo>
                <a:cubicBezTo>
                  <a:pt x="1557340" y="1085104"/>
                  <a:pt x="1208718" y="1398074"/>
                  <a:pt x="778670" y="1398074"/>
                </a:cubicBezTo>
                <a:cubicBezTo>
                  <a:pt x="348622" y="1398074"/>
                  <a:pt x="0" y="1085104"/>
                  <a:pt x="0" y="699037"/>
                </a:cubicBezTo>
                <a:close/>
              </a:path>
            </a:pathLst>
          </a:custGeom>
          <a:solidFill>
            <a:schemeClr val="accent1">
              <a:lumMod val="75000"/>
            </a:schemeClr>
          </a:solidFill>
          <a:ln w="177800" cap="rnd">
            <a:solidFill>
              <a:schemeClr val="accent1">
                <a:lumMod val="60000"/>
                <a:lumOff val="40000"/>
                <a:alpha val="64000"/>
              </a:schemeClr>
            </a:solidFill>
            <a:extLst>
              <a:ext uri="{C807C97D-BFC1-408E-A445-0C87EB9F89A2}">
                <ask:lineSketchStyleProps xmlns:ask="http://schemas.microsoft.com/office/drawing/2018/sketchyshapes" sd="1219033472">
                  <a:custGeom>
                    <a:avLst/>
                    <a:gdLst>
                      <a:gd name="connsiteX0" fmla="*/ 0 w 2645716"/>
                      <a:gd name="connsiteY0" fmla="*/ 687964 h 1375928"/>
                      <a:gd name="connsiteX1" fmla="*/ 1322858 w 2645716"/>
                      <a:gd name="connsiteY1" fmla="*/ 0 h 1375928"/>
                      <a:gd name="connsiteX2" fmla="*/ 2645717 w 2645716"/>
                      <a:gd name="connsiteY2" fmla="*/ 687964 h 1375928"/>
                      <a:gd name="connsiteX3" fmla="*/ 1322858 w 2645716"/>
                      <a:gd name="connsiteY3" fmla="*/ 1375928 h 1375928"/>
                      <a:gd name="connsiteX4" fmla="*/ 0 w 2645716"/>
                      <a:gd name="connsiteY4" fmla="*/ 687964 h 1375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5716" h="1375928" fill="none" extrusionOk="0">
                        <a:moveTo>
                          <a:pt x="0" y="687964"/>
                        </a:moveTo>
                        <a:cubicBezTo>
                          <a:pt x="88288" y="318486"/>
                          <a:pt x="618719" y="-54446"/>
                          <a:pt x="1322858" y="0"/>
                        </a:cubicBezTo>
                        <a:cubicBezTo>
                          <a:pt x="2013123" y="-6176"/>
                          <a:pt x="2614321" y="337571"/>
                          <a:pt x="2645717" y="687964"/>
                        </a:cubicBezTo>
                        <a:cubicBezTo>
                          <a:pt x="2631993" y="937034"/>
                          <a:pt x="1977521" y="1481453"/>
                          <a:pt x="1322858" y="1375928"/>
                        </a:cubicBezTo>
                        <a:cubicBezTo>
                          <a:pt x="655181" y="1411152"/>
                          <a:pt x="60372" y="1082431"/>
                          <a:pt x="0" y="687964"/>
                        </a:cubicBezTo>
                        <a:close/>
                      </a:path>
                      <a:path w="2645716" h="1375928" stroke="0" extrusionOk="0">
                        <a:moveTo>
                          <a:pt x="0" y="687964"/>
                        </a:moveTo>
                        <a:cubicBezTo>
                          <a:pt x="-41134" y="282639"/>
                          <a:pt x="529424" y="23584"/>
                          <a:pt x="1322858" y="0"/>
                        </a:cubicBezTo>
                        <a:cubicBezTo>
                          <a:pt x="2091534" y="8017"/>
                          <a:pt x="2570377" y="310408"/>
                          <a:pt x="2645717" y="687964"/>
                        </a:cubicBezTo>
                        <a:cubicBezTo>
                          <a:pt x="2631821" y="1081485"/>
                          <a:pt x="2037246" y="1465516"/>
                          <a:pt x="1322858" y="1375928"/>
                        </a:cubicBezTo>
                        <a:cubicBezTo>
                          <a:pt x="546038" y="1350637"/>
                          <a:pt x="4210" y="1069927"/>
                          <a:pt x="0" y="687964"/>
                        </a:cubicBezTo>
                        <a:close/>
                      </a:path>
                    </a:pathLst>
                  </a:custGeom>
                  <ask:type>
                    <ask:lineSketchNone/>
                  </ask:type>
                </ask:lineSketchStyleProps>
              </a:ext>
            </a:extLst>
          </a:ln>
        </p:spPr>
        <p:style>
          <a:lnRef idx="2">
            <a:schemeClr val="lt1">
              <a:hueOff val="0"/>
              <a:satOff val="0"/>
              <a:lumOff val="0"/>
              <a:alphaOff val="0"/>
            </a:schemeClr>
          </a:lnRef>
          <a:fillRef idx="1">
            <a:schemeClr val="accent2">
              <a:hueOff val="-838123"/>
              <a:satOff val="-9658"/>
              <a:lumOff val="2159"/>
              <a:alphaOff val="0"/>
            </a:schemeClr>
          </a:fillRef>
          <a:effectRef idx="0">
            <a:schemeClr val="accent2">
              <a:hueOff val="-838123"/>
              <a:satOff val="-9658"/>
              <a:lumOff val="2159"/>
              <a:alphaOff val="0"/>
            </a:schemeClr>
          </a:effectRef>
          <a:fontRef idx="minor">
            <a:schemeClr val="lt1"/>
          </a:fontRef>
        </p:style>
        <p:txBody>
          <a:bodyPr spcFirstLastPara="0" vert="horz" wrap="square" lIns="348972" tIns="470423" rIns="348970" bIns="470422" numCol="1" spcCol="1270" anchor="ctr" anchorCtr="0">
            <a:noAutofit/>
          </a:bodyPr>
          <a:lstStyle/>
          <a:p>
            <a:pPr marL="0" marR="0" lvl="0" indent="0" algn="ctr" defTabSz="755650" rtl="0" eaLnBrk="1" fontAlgn="auto" latinLnBrk="0" hangingPunct="1">
              <a:lnSpc>
                <a:spcPct val="90000"/>
              </a:lnSpc>
              <a:spcBef>
                <a:spcPct val="0"/>
              </a:spcBef>
              <a:spcAft>
                <a:spcPct val="3500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Light" panose="020F0302020204030204"/>
                <a:ea typeface="+mn-ea"/>
                <a:cs typeface="+mn-cs"/>
              </a:rPr>
              <a:t>Identity</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30125D59-B3B7-5532-9E73-CB48541CCE05}"/>
              </a:ext>
            </a:extLst>
          </p:cNvPr>
          <p:cNvSpPr txBox="1"/>
          <p:nvPr/>
        </p:nvSpPr>
        <p:spPr>
          <a:xfrm>
            <a:off x="8107775" y="2018636"/>
            <a:ext cx="342979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Light" panose="020F0302020204030204"/>
                <a:ea typeface="+mn-ea"/>
                <a:cs typeface="+mn-cs"/>
              </a:rPr>
              <a:t>Mental Models</a:t>
            </a:r>
            <a:endParaRPr kumimoji="0" lang="en-GB" sz="2400" b="1"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19" name="TextBox 18">
            <a:extLst>
              <a:ext uri="{FF2B5EF4-FFF2-40B4-BE49-F238E27FC236}">
                <a16:creationId xmlns:a16="http://schemas.microsoft.com/office/drawing/2014/main" id="{1C342A4D-8829-7EC0-CEC6-226D21A5EC7A}"/>
              </a:ext>
            </a:extLst>
          </p:cNvPr>
          <p:cNvSpPr txBox="1"/>
          <p:nvPr/>
        </p:nvSpPr>
        <p:spPr>
          <a:xfrm>
            <a:off x="8430316" y="2851558"/>
            <a:ext cx="275200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Light" panose="020F0302020204030204"/>
                <a:ea typeface="+mn-ea"/>
                <a:cs typeface="+mn-cs"/>
              </a:rPr>
              <a:t>Working Models</a:t>
            </a:r>
          </a:p>
        </p:txBody>
      </p:sp>
      <p:sp>
        <p:nvSpPr>
          <p:cNvPr id="13" name="TextBox 12">
            <a:extLst>
              <a:ext uri="{FF2B5EF4-FFF2-40B4-BE49-F238E27FC236}">
                <a16:creationId xmlns:a16="http://schemas.microsoft.com/office/drawing/2014/main" id="{C3BF55B1-13F5-9BE9-C6D8-D4086F87748A}"/>
              </a:ext>
            </a:extLst>
          </p:cNvPr>
          <p:cNvSpPr txBox="1"/>
          <p:nvPr/>
        </p:nvSpPr>
        <p:spPr>
          <a:xfrm>
            <a:off x="3897436" y="6519446"/>
            <a:ext cx="5834169" cy="33855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002060"/>
                </a:solidFill>
                <a:effectLst/>
                <a:uLnTx/>
                <a:uFillTx/>
                <a:latin typeface="Calibri Light" panose="020F0302020204030204"/>
                <a:ea typeface="+mn-ea"/>
                <a:cs typeface="+mn-cs"/>
              </a:rPr>
              <a:t>Sources: Adapted from Attachment in Psychotherapy; David J </a:t>
            </a:r>
            <a:r>
              <a:rPr kumimoji="0" lang="en-GB" sz="1600" b="0" i="0" u="none" strike="noStrike" kern="1200" cap="none" spc="0" normalizeH="0" baseline="0" noProof="0" dirty="0" err="1">
                <a:ln>
                  <a:noFill/>
                </a:ln>
                <a:solidFill>
                  <a:srgbClr val="002060"/>
                </a:solidFill>
                <a:effectLst/>
                <a:uLnTx/>
                <a:uFillTx/>
                <a:latin typeface="Calibri Light" panose="020F0302020204030204"/>
                <a:ea typeface="+mn-ea"/>
                <a:cs typeface="+mn-cs"/>
              </a:rPr>
              <a:t>Wallin</a:t>
            </a:r>
            <a:endParaRPr kumimoji="0" lang="en-GB" sz="1600" b="0" i="0" u="none" strike="noStrike" kern="1200" cap="none" spc="0" normalizeH="0" baseline="0" noProof="0" dirty="0">
              <a:ln>
                <a:noFill/>
              </a:ln>
              <a:solidFill>
                <a:srgbClr val="002060"/>
              </a:solidFill>
              <a:effectLst/>
              <a:uLnTx/>
              <a:uFillTx/>
              <a:latin typeface="Calibri Light" panose="020F0302020204030204"/>
              <a:ea typeface="+mn-ea"/>
              <a:cs typeface="+mn-cs"/>
            </a:endParaRPr>
          </a:p>
        </p:txBody>
      </p:sp>
      <p:sp>
        <p:nvSpPr>
          <p:cNvPr id="2" name="Callout: Line 1">
            <a:extLst>
              <a:ext uri="{FF2B5EF4-FFF2-40B4-BE49-F238E27FC236}">
                <a16:creationId xmlns:a16="http://schemas.microsoft.com/office/drawing/2014/main" id="{A5434FB7-4EBE-D0DB-5665-852FB7524821}"/>
              </a:ext>
            </a:extLst>
          </p:cNvPr>
          <p:cNvSpPr/>
          <p:nvPr/>
        </p:nvSpPr>
        <p:spPr>
          <a:xfrm>
            <a:off x="4283459" y="207502"/>
            <a:ext cx="4204138" cy="1355807"/>
          </a:xfrm>
          <a:prstGeom prst="borderCallout1">
            <a:avLst>
              <a:gd name="adj1" fmla="val 100381"/>
              <a:gd name="adj2" fmla="val 50762"/>
              <a:gd name="adj3" fmla="val 150738"/>
              <a:gd name="adj4" fmla="val 104221"/>
            </a:avLst>
          </a:prstGeom>
          <a:solidFill>
            <a:schemeClr val="bg2"/>
          </a:solid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alibri Light" panose="020F0302020204030204"/>
                <a:ea typeface="+mn-ea"/>
                <a:cs typeface="+mn-cs"/>
              </a:rPr>
              <a:t>A mental model is an explanation of someone’s representation about how something works in the real world. It’s an internal map of how we </a:t>
            </a:r>
            <a:r>
              <a:rPr kumimoji="0" lang="en-GB" sz="2000" b="1" i="0" u="sng" strike="noStrike" kern="1200" cap="none" spc="0" normalizeH="0" baseline="0" noProof="0" dirty="0">
                <a:ln>
                  <a:noFill/>
                </a:ln>
                <a:solidFill>
                  <a:srgbClr val="002060"/>
                </a:solidFill>
                <a:effectLst/>
                <a:uLnTx/>
                <a:uFillTx/>
                <a:latin typeface="Calibri Light" panose="020F0302020204030204"/>
                <a:ea typeface="+mn-ea"/>
                <a:cs typeface="+mn-cs"/>
              </a:rPr>
              <a:t>construct</a:t>
            </a:r>
            <a:r>
              <a:rPr kumimoji="0" lang="en-GB" sz="2000" b="0" i="0" u="none" strike="noStrike" kern="1200" cap="none" spc="0" normalizeH="0" baseline="0" noProof="0" dirty="0">
                <a:ln>
                  <a:noFill/>
                </a:ln>
                <a:solidFill>
                  <a:srgbClr val="002060"/>
                </a:solidFill>
                <a:effectLst/>
                <a:uLnTx/>
                <a:uFillTx/>
                <a:latin typeface="Calibri Light" panose="020F0302020204030204"/>
                <a:ea typeface="+mn-ea"/>
                <a:cs typeface="+mn-cs"/>
              </a:rPr>
              <a:t> and represent the world from our past experiences and  conditioning.</a:t>
            </a:r>
          </a:p>
        </p:txBody>
      </p:sp>
      <p:sp>
        <p:nvSpPr>
          <p:cNvPr id="14" name="Callout: Line 13">
            <a:extLst>
              <a:ext uri="{FF2B5EF4-FFF2-40B4-BE49-F238E27FC236}">
                <a16:creationId xmlns:a16="http://schemas.microsoft.com/office/drawing/2014/main" id="{D3508EBF-8E0C-7623-A087-41347C96981B}"/>
              </a:ext>
            </a:extLst>
          </p:cNvPr>
          <p:cNvSpPr/>
          <p:nvPr/>
        </p:nvSpPr>
        <p:spPr>
          <a:xfrm>
            <a:off x="3838394" y="2340212"/>
            <a:ext cx="3294547" cy="2177575"/>
          </a:xfrm>
          <a:prstGeom prst="borderCallout1">
            <a:avLst>
              <a:gd name="adj1" fmla="val 48609"/>
              <a:gd name="adj2" fmla="val 100539"/>
              <a:gd name="adj3" fmla="val 38115"/>
              <a:gd name="adj4" fmla="val 144102"/>
            </a:avLst>
          </a:prstGeom>
          <a:solidFill>
            <a:schemeClr val="bg2"/>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alibri Light" panose="020F0302020204030204"/>
                <a:ea typeface="+mn-ea"/>
                <a:cs typeface="+mn-cs"/>
              </a:rPr>
              <a:t>R</a:t>
            </a:r>
            <a:r>
              <a:rPr kumimoji="0" lang="en-GB" sz="2000" b="0" i="0" u="none" strike="noStrike" kern="1200" cap="none" spc="0" normalizeH="0" baseline="0" noProof="0" dirty="0" err="1">
                <a:ln>
                  <a:noFill/>
                </a:ln>
                <a:solidFill>
                  <a:srgbClr val="002060"/>
                </a:solidFill>
                <a:effectLst/>
                <a:uLnTx/>
                <a:uFillTx/>
                <a:latin typeface="Calibri Light" panose="020F0302020204030204"/>
                <a:ea typeface="+mn-ea"/>
                <a:cs typeface="+mn-cs"/>
              </a:rPr>
              <a:t>epresentations</a:t>
            </a:r>
            <a:r>
              <a:rPr kumimoji="0" lang="en-GB" sz="2000" b="0" i="0" u="none" strike="noStrike" kern="1200" cap="none" spc="0" normalizeH="0" baseline="0" noProof="0" dirty="0">
                <a:ln>
                  <a:noFill/>
                </a:ln>
                <a:solidFill>
                  <a:srgbClr val="002060"/>
                </a:solidFill>
                <a:effectLst/>
                <a:uLnTx/>
                <a:uFillTx/>
                <a:latin typeface="Calibri Light" panose="020F0302020204030204"/>
                <a:ea typeface="+mn-ea"/>
                <a:cs typeface="+mn-cs"/>
              </a:rPr>
              <a:t> of how we subjectively understand, mediate and filter our experience of reality into patterns of thoughts, feelings </a:t>
            </a:r>
          </a:p>
          <a:p>
            <a:pPr marL="0" marR="0" lvl="0" indent="0" algn="ctr" defTabSz="914400" rtl="0" eaLnBrk="1" fontAlgn="auto" latinLnBrk="0" hangingPunct="1">
              <a:lnSpc>
                <a:spcPts val="17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alibri Light" panose="020F0302020204030204"/>
                <a:ea typeface="+mn-ea"/>
                <a:cs typeface="+mn-cs"/>
              </a:rPr>
              <a:t>and actions, which both shape and limit our interpretations of present events and expectations of future ones </a:t>
            </a:r>
          </a:p>
        </p:txBody>
      </p:sp>
      <p:sp>
        <p:nvSpPr>
          <p:cNvPr id="22" name="TextBox 21">
            <a:extLst>
              <a:ext uri="{FF2B5EF4-FFF2-40B4-BE49-F238E27FC236}">
                <a16:creationId xmlns:a16="http://schemas.microsoft.com/office/drawing/2014/main" id="{5970546C-266F-AFAF-474D-0D8DEB6365E9}"/>
              </a:ext>
            </a:extLst>
          </p:cNvPr>
          <p:cNvSpPr txBox="1"/>
          <p:nvPr/>
        </p:nvSpPr>
        <p:spPr>
          <a:xfrm>
            <a:off x="140540" y="2109173"/>
            <a:ext cx="3289880" cy="865365"/>
          </a:xfrm>
          <a:prstGeom prst="rect">
            <a:avLst/>
          </a:prstGeom>
          <a:noFill/>
        </p:spPr>
        <p:txBody>
          <a:bodyPr wrap="square">
            <a:spAutoFit/>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002060"/>
                </a:solidFill>
                <a:effectLst/>
                <a:uLnTx/>
                <a:uFillTx/>
                <a:latin typeface="Calibri Light" panose="020F0302020204030204"/>
                <a:ea typeface="+mn-ea"/>
                <a:cs typeface="+mn-cs"/>
              </a:rPr>
              <a:t>“</a:t>
            </a:r>
            <a:r>
              <a:rPr kumimoji="0" lang="en-GB" sz="2000" b="0" i="1" u="none" strike="noStrike" kern="1200" cap="none" spc="0" normalizeH="0" baseline="0" noProof="0" dirty="0">
                <a:ln>
                  <a:noFill/>
                </a:ln>
                <a:solidFill>
                  <a:srgbClr val="002060"/>
                </a:solidFill>
                <a:effectLst/>
                <a:uLnTx/>
                <a:uFillTx/>
                <a:latin typeface="Calibri Light" panose="020F0302020204030204"/>
                <a:ea typeface="+mn-ea"/>
                <a:cs typeface="+mn-cs"/>
              </a:rPr>
              <a:t>We don't see things as they are, we see them as we are”.</a:t>
            </a:r>
          </a:p>
          <a:p>
            <a:pPr marL="0" marR="0" lvl="0" indent="0" algn="r" defTabSz="914400" rtl="0" eaLnBrk="1" fontAlgn="auto" latinLnBrk="0" hangingPunct="1">
              <a:lnSpc>
                <a:spcPts val="2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alibri Light" panose="020F0302020204030204"/>
                <a:ea typeface="+mn-ea"/>
                <a:cs typeface="+mn-cs"/>
              </a:rPr>
              <a:t>— </a:t>
            </a:r>
            <a:r>
              <a:rPr kumimoji="0" lang="en-GB" sz="2000" b="0" i="0" u="none" strike="noStrike" kern="1200" cap="none" spc="0" normalizeH="0" baseline="0" noProof="0" dirty="0" err="1">
                <a:ln>
                  <a:noFill/>
                </a:ln>
                <a:solidFill>
                  <a:srgbClr val="002060"/>
                </a:solidFill>
                <a:effectLst/>
                <a:uLnTx/>
                <a:uFillTx/>
                <a:latin typeface="Calibri Light" panose="020F0302020204030204"/>
                <a:ea typeface="+mn-ea"/>
                <a:cs typeface="+mn-cs"/>
              </a:rPr>
              <a:t>Anaïs</a:t>
            </a:r>
            <a:r>
              <a:rPr kumimoji="0" lang="en-GB" sz="2000" b="0" i="0" u="none" strike="noStrike" kern="1200" cap="none" spc="0" normalizeH="0" baseline="0" noProof="0" dirty="0">
                <a:ln>
                  <a:noFill/>
                </a:ln>
                <a:solidFill>
                  <a:srgbClr val="002060"/>
                </a:solidFill>
                <a:effectLst/>
                <a:uLnTx/>
                <a:uFillTx/>
                <a:latin typeface="Calibri Light" panose="020F0302020204030204"/>
                <a:ea typeface="+mn-ea"/>
                <a:cs typeface="+mn-cs"/>
              </a:rPr>
              <a:t> Nin</a:t>
            </a:r>
          </a:p>
        </p:txBody>
      </p:sp>
      <p:sp>
        <p:nvSpPr>
          <p:cNvPr id="26" name="Callout: Line 25">
            <a:extLst>
              <a:ext uri="{FF2B5EF4-FFF2-40B4-BE49-F238E27FC236}">
                <a16:creationId xmlns:a16="http://schemas.microsoft.com/office/drawing/2014/main" id="{B8A7E1D3-8BD1-EDD4-8B97-8F71FC1FD4BC}"/>
              </a:ext>
            </a:extLst>
          </p:cNvPr>
          <p:cNvSpPr/>
          <p:nvPr/>
        </p:nvSpPr>
        <p:spPr>
          <a:xfrm>
            <a:off x="4321518" y="5135479"/>
            <a:ext cx="6138640" cy="1053194"/>
          </a:xfrm>
          <a:prstGeom prst="borderCallout1">
            <a:avLst>
              <a:gd name="adj1" fmla="val 357"/>
              <a:gd name="adj2" fmla="val 49756"/>
              <a:gd name="adj3" fmla="val -87652"/>
              <a:gd name="adj4" fmla="val 79921"/>
            </a:avLst>
          </a:prstGeom>
          <a:solidFill>
            <a:schemeClr val="bg2"/>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l" defTabSz="914400" rtl="0" eaLnBrk="1" fontAlgn="auto" latinLnBrk="0" hangingPunct="1">
              <a:lnSpc>
                <a:spcPts val="19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Calibri Light" panose="020F0302020204030204"/>
                <a:ea typeface="+mn-ea"/>
                <a:cs typeface="+mn-cs"/>
              </a:rPr>
              <a:t>The sense we have of being a separate “I” or “ego”</a:t>
            </a:r>
          </a:p>
          <a:p>
            <a:pPr marL="342900" marR="0" lvl="0" indent="-342900" algn="l" defTabSz="914400" rtl="0" eaLnBrk="1" fontAlgn="auto" latinLnBrk="0" hangingPunct="1">
              <a:lnSpc>
                <a:spcPts val="19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Calibri Light" panose="020F0302020204030204"/>
                <a:ea typeface="+mn-ea"/>
                <a:cs typeface="+mn-cs"/>
              </a:rPr>
              <a:t>A ”me” in relation to all we perceive to be “not me”  </a:t>
            </a:r>
          </a:p>
          <a:p>
            <a:pPr marL="342900" marR="0" lvl="0" indent="-342900" algn="l" defTabSz="914400" rtl="0" eaLnBrk="1" fontAlgn="auto" latinLnBrk="0" hangingPunct="1">
              <a:lnSpc>
                <a:spcPts val="19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Calibri Light" panose="020F0302020204030204"/>
                <a:ea typeface="+mn-ea"/>
                <a:cs typeface="+mn-cs"/>
              </a:rPr>
              <a:t>Who we take ourselves to be (our identity)</a:t>
            </a:r>
          </a:p>
          <a:p>
            <a:pPr marL="342900" marR="0" lvl="0" indent="-342900" algn="l" defTabSz="914400" rtl="0" eaLnBrk="1" fontAlgn="auto" latinLnBrk="0" hangingPunct="1">
              <a:lnSpc>
                <a:spcPts val="19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Calibri Light" panose="020F0302020204030204"/>
                <a:ea typeface="+mn-ea"/>
                <a:cs typeface="+mn-cs"/>
              </a:rPr>
              <a:t>Experiences and relationships we are ‘I-</a:t>
            </a:r>
            <a:r>
              <a:rPr kumimoji="0" lang="en-US" sz="2000" b="0" i="0" u="none" strike="noStrike" kern="1200" cap="none" spc="0" normalizeH="0" baseline="0" noProof="0" dirty="0" err="1">
                <a:ln>
                  <a:noFill/>
                </a:ln>
                <a:solidFill>
                  <a:srgbClr val="002060"/>
                </a:solidFill>
                <a:effectLst/>
                <a:uLnTx/>
                <a:uFillTx/>
                <a:latin typeface="Calibri Light" panose="020F0302020204030204"/>
                <a:ea typeface="+mn-ea"/>
                <a:cs typeface="+mn-cs"/>
              </a:rPr>
              <a:t>dentified</a:t>
            </a:r>
            <a:r>
              <a:rPr kumimoji="0" lang="en-US" sz="2000" b="0" i="0" u="none" strike="noStrike" kern="1200" cap="none" spc="0" normalizeH="0" baseline="0" noProof="0" dirty="0">
                <a:ln>
                  <a:noFill/>
                </a:ln>
                <a:solidFill>
                  <a:srgbClr val="002060"/>
                </a:solidFill>
                <a:effectLst/>
                <a:uLnTx/>
                <a:uFillTx/>
                <a:latin typeface="Calibri Light" panose="020F0302020204030204"/>
                <a:ea typeface="+mn-ea"/>
                <a:cs typeface="+mn-cs"/>
              </a:rPr>
              <a:t>’ with</a:t>
            </a:r>
            <a:endParaRPr kumimoji="0" lang="en-GB" sz="2000" b="0" i="0" u="none" strike="noStrike" kern="1200" cap="none" spc="0" normalizeH="0" baseline="0" noProof="0" dirty="0">
              <a:ln>
                <a:noFill/>
              </a:ln>
              <a:solidFill>
                <a:srgbClr val="002060"/>
              </a:solidFill>
              <a:effectLst/>
              <a:uLnTx/>
              <a:uFillTx/>
              <a:latin typeface="Calibri Light" panose="020F0302020204030204"/>
              <a:ea typeface="+mn-ea"/>
              <a:cs typeface="+mn-cs"/>
            </a:endParaRPr>
          </a:p>
        </p:txBody>
      </p:sp>
      <p:sp>
        <p:nvSpPr>
          <p:cNvPr id="3" name="TextBox 2">
            <a:extLst>
              <a:ext uri="{FF2B5EF4-FFF2-40B4-BE49-F238E27FC236}">
                <a16:creationId xmlns:a16="http://schemas.microsoft.com/office/drawing/2014/main" id="{D7DE2AFC-2C41-638F-F1D9-D4624EF09152}"/>
              </a:ext>
            </a:extLst>
          </p:cNvPr>
          <p:cNvSpPr txBox="1"/>
          <p:nvPr/>
        </p:nvSpPr>
        <p:spPr>
          <a:xfrm>
            <a:off x="20998" y="3770789"/>
            <a:ext cx="3653545" cy="1891287"/>
          </a:xfrm>
          <a:prstGeom prst="rect">
            <a:avLst/>
          </a:prstGeom>
          <a:noFill/>
        </p:spPr>
        <p:txBody>
          <a:bodyPr wrap="square">
            <a:spAutoFit/>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2000" b="0" i="1" u="none" strike="noStrike" kern="1200" cap="none" spc="0" normalizeH="0" baseline="0" noProof="0" dirty="0">
                <a:ln>
                  <a:noFill/>
                </a:ln>
                <a:solidFill>
                  <a:srgbClr val="002060"/>
                </a:solidFill>
                <a:effectLst/>
                <a:uLnTx/>
                <a:uFillTx/>
                <a:latin typeface="Calibri Light" panose="020F0302020204030204"/>
                <a:ea typeface="+mn-ea"/>
                <a:cs typeface="+mn-cs"/>
              </a:rPr>
              <a:t>Begin challenging your own assumptions. Your assumptions are your windows on the world. Scrub them off every once in a while, or the light won't come in”.</a:t>
            </a:r>
          </a:p>
          <a:p>
            <a:pPr marL="0" marR="0" lvl="0" indent="0" algn="r" defTabSz="914400" rtl="0" eaLnBrk="1" fontAlgn="auto" latinLnBrk="0" hangingPunct="1">
              <a:lnSpc>
                <a:spcPts val="2000"/>
              </a:lnSpc>
              <a:spcBef>
                <a:spcPts val="0"/>
              </a:spcBef>
              <a:spcAft>
                <a:spcPts val="0"/>
              </a:spcAft>
              <a:buClrTx/>
              <a:buSzTx/>
              <a:buFontTx/>
              <a:buNone/>
              <a:tabLst/>
              <a:defRPr/>
            </a:pPr>
            <a:r>
              <a:rPr kumimoji="0" lang="en-GB" sz="2000" b="0" u="none" strike="noStrike" kern="1200" cap="none" spc="0" normalizeH="0" baseline="0" noProof="0" dirty="0">
                <a:ln>
                  <a:noFill/>
                </a:ln>
                <a:solidFill>
                  <a:srgbClr val="002060"/>
                </a:solidFill>
                <a:effectLst/>
                <a:uLnTx/>
                <a:uFillTx/>
                <a:latin typeface="Calibri Light" panose="020F0302020204030204"/>
                <a:ea typeface="+mn-ea"/>
                <a:cs typeface="+mn-cs"/>
              </a:rPr>
              <a:t>- Alan Alda</a:t>
            </a:r>
          </a:p>
          <a:p>
            <a:pPr marL="0" marR="0" lvl="0" indent="0" algn="r" defTabSz="914400" rtl="0" eaLnBrk="1" fontAlgn="auto" latinLnBrk="0" hangingPunct="1">
              <a:lnSpc>
                <a:spcPts val="2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77806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 grpId="0" animBg="1"/>
      <p:bldP spid="16" grpId="0" animBg="1"/>
      <p:bldP spid="18" grpId="0"/>
      <p:bldP spid="19" grpId="0"/>
      <p:bldP spid="2" grpId="0" animBg="1"/>
      <p:bldP spid="14" grpId="0" animBg="1"/>
      <p:bldP spid="2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F47D637-F6B8-472E-9632-77DEF207218B}"/>
              </a:ext>
            </a:extLst>
          </p:cNvPr>
          <p:cNvSpPr/>
          <p:nvPr/>
        </p:nvSpPr>
        <p:spPr>
          <a:xfrm>
            <a:off x="0" y="0"/>
            <a:ext cx="6096000" cy="6858000"/>
          </a:xfrm>
          <a:prstGeom prst="rect">
            <a:avLst/>
          </a:prstGeom>
          <a:gradFill>
            <a:gsLst>
              <a:gs pos="0">
                <a:schemeClr val="accent3"/>
              </a:gs>
              <a:gs pos="82000">
                <a:schemeClr val="accent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TextBox 41">
            <a:extLst>
              <a:ext uri="{FF2B5EF4-FFF2-40B4-BE49-F238E27FC236}">
                <a16:creationId xmlns:a16="http://schemas.microsoft.com/office/drawing/2014/main" id="{928ABC2C-826E-4E60-A8EE-EB4B847579DC}"/>
              </a:ext>
            </a:extLst>
          </p:cNvPr>
          <p:cNvSpPr txBox="1"/>
          <p:nvPr/>
        </p:nvSpPr>
        <p:spPr>
          <a:xfrm>
            <a:off x="2241467" y="159424"/>
            <a:ext cx="1709851" cy="596766"/>
          </a:xfrm>
          <a:prstGeom prst="rect">
            <a:avLst/>
          </a:prstGeom>
          <a:noFill/>
        </p:spPr>
        <p:txBody>
          <a:bodyPr wrap="square" rtlCol="0">
            <a:spAutoFit/>
          </a:bodyPr>
          <a:lstStyle/>
          <a:p>
            <a:pPr marL="0" marR="0" lvl="0" indent="0" algn="r" defTabSz="914400" rtl="0" eaLnBrk="1" fontAlgn="auto" latinLnBrk="0" hangingPunct="1">
              <a:lnSpc>
                <a:spcPct val="70000"/>
              </a:lnSpc>
              <a:spcBef>
                <a:spcPts val="0"/>
              </a:spcBef>
              <a:spcAft>
                <a:spcPts val="0"/>
              </a:spcAft>
              <a:buClrTx/>
              <a:buSzTx/>
              <a:buFontTx/>
              <a:buNone/>
              <a:tabLst/>
              <a:defRPr/>
            </a:pPr>
            <a:r>
              <a:rPr kumimoji="0" lang="en-US" sz="4400" b="1" i="0" u="sng" strike="noStrike" kern="1200" cap="none" spc="-188" normalizeH="0" baseline="0" noProof="0" dirty="0">
                <a:ln>
                  <a:noFill/>
                </a:ln>
                <a:solidFill>
                  <a:prstClr val="white"/>
                </a:solidFill>
                <a:effectLst/>
                <a:uLnTx/>
                <a:uFillTx/>
                <a:latin typeface="Calibri Light" panose="020F0302020204030204"/>
                <a:ea typeface="+mn-ea"/>
                <a:cs typeface="Poppins Light" panose="00000400000000000000" pitchFamily="2" charset="0"/>
              </a:rPr>
              <a:t>Hero</a:t>
            </a:r>
            <a:r>
              <a:rPr kumimoji="0" lang="en-US" sz="4400" b="0" i="0" u="none" strike="noStrike" kern="1200" cap="none" spc="-188" normalizeH="0" baseline="0" noProof="0" dirty="0">
                <a:ln>
                  <a:noFill/>
                </a:ln>
                <a:solidFill>
                  <a:prstClr val="white"/>
                </a:solidFill>
                <a:effectLst/>
                <a:uLnTx/>
                <a:uFillTx/>
                <a:latin typeface="Calibri Light" panose="020F0302020204030204"/>
                <a:ea typeface="+mn-ea"/>
                <a:cs typeface="Poppins Light" panose="00000400000000000000" pitchFamily="2" charset="0"/>
              </a:rPr>
              <a:t> </a:t>
            </a:r>
          </a:p>
        </p:txBody>
      </p:sp>
      <p:sp>
        <p:nvSpPr>
          <p:cNvPr id="43" name="TextBox 42">
            <a:extLst>
              <a:ext uri="{FF2B5EF4-FFF2-40B4-BE49-F238E27FC236}">
                <a16:creationId xmlns:a16="http://schemas.microsoft.com/office/drawing/2014/main" id="{928ABC2C-826E-4E60-A8EE-EB4B847579DC}"/>
              </a:ext>
            </a:extLst>
          </p:cNvPr>
          <p:cNvSpPr txBox="1"/>
          <p:nvPr/>
        </p:nvSpPr>
        <p:spPr>
          <a:xfrm>
            <a:off x="8638478" y="167962"/>
            <a:ext cx="1997562" cy="596766"/>
          </a:xfrm>
          <a:prstGeom prst="rect">
            <a:avLst/>
          </a:prstGeom>
          <a:noFill/>
        </p:spPr>
        <p:txBody>
          <a:bodyPr wrap="square" rtlCol="0">
            <a:spAutoFit/>
          </a:bodyPr>
          <a:lstStyle/>
          <a:p>
            <a:pPr marL="0" marR="0" lvl="0" indent="0" algn="l" defTabSz="914400" rtl="0" eaLnBrk="1" fontAlgn="auto" latinLnBrk="0" hangingPunct="1">
              <a:lnSpc>
                <a:spcPct val="70000"/>
              </a:lnSpc>
              <a:spcBef>
                <a:spcPts val="0"/>
              </a:spcBef>
              <a:spcAft>
                <a:spcPts val="0"/>
              </a:spcAft>
              <a:buClrTx/>
              <a:buSzTx/>
              <a:buFontTx/>
              <a:buNone/>
              <a:tabLst/>
              <a:defRPr/>
            </a:pPr>
            <a:r>
              <a:rPr kumimoji="0" lang="en-GB" sz="4400" b="1" i="0" u="sng" strike="noStrike" kern="1200" cap="none" spc="-188" normalizeH="0" baseline="0" noProof="0" dirty="0">
                <a:ln>
                  <a:noFill/>
                </a:ln>
                <a:gradFill>
                  <a:gsLst>
                    <a:gs pos="0">
                      <a:srgbClr val="0BD0D9"/>
                    </a:gs>
                    <a:gs pos="82000">
                      <a:srgbClr val="0F6FC6">
                        <a:lumMod val="75000"/>
                      </a:srgbClr>
                    </a:gs>
                  </a:gsLst>
                  <a:lin ang="2700000" scaled="1"/>
                </a:gradFill>
                <a:effectLst/>
                <a:uLnTx/>
                <a:uFillTx/>
                <a:latin typeface="Calibri Light" panose="020F0302020204030204"/>
                <a:ea typeface="+mn-ea"/>
                <a:cs typeface="Poppins Light" panose="00000400000000000000" pitchFamily="2" charset="0"/>
              </a:rPr>
              <a:t>Host</a:t>
            </a:r>
            <a:endParaRPr kumimoji="0" lang="en-US" sz="4400" b="1" i="0" u="sng" strike="noStrike" kern="1200" cap="none" spc="-188" normalizeH="0" baseline="0" noProof="0" dirty="0">
              <a:ln>
                <a:noFill/>
              </a:ln>
              <a:gradFill>
                <a:gsLst>
                  <a:gs pos="0">
                    <a:srgbClr val="0BD0D9"/>
                  </a:gs>
                  <a:gs pos="82000">
                    <a:srgbClr val="0F6FC6">
                      <a:lumMod val="75000"/>
                    </a:srgbClr>
                  </a:gs>
                </a:gsLst>
                <a:lin ang="2700000" scaled="1"/>
              </a:gradFill>
              <a:effectLst/>
              <a:uLnTx/>
              <a:uFillTx/>
              <a:latin typeface="Calibri Light" panose="020F0302020204030204"/>
              <a:ea typeface="+mn-ea"/>
              <a:cs typeface="Poppins Light" panose="00000400000000000000" pitchFamily="2" charset="0"/>
            </a:endParaRPr>
          </a:p>
        </p:txBody>
      </p:sp>
      <p:sp>
        <p:nvSpPr>
          <p:cNvPr id="4" name="TextBox 3">
            <a:extLst>
              <a:ext uri="{FF2B5EF4-FFF2-40B4-BE49-F238E27FC236}">
                <a16:creationId xmlns:a16="http://schemas.microsoft.com/office/drawing/2014/main" id="{955FB9DC-5EA5-4D7D-A75D-B772B1C55928}"/>
              </a:ext>
            </a:extLst>
          </p:cNvPr>
          <p:cNvSpPr txBox="1"/>
          <p:nvPr/>
        </p:nvSpPr>
        <p:spPr>
          <a:xfrm>
            <a:off x="830389" y="2058110"/>
            <a:ext cx="4808482"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Commander and Controller</a:t>
            </a:r>
          </a:p>
        </p:txBody>
      </p:sp>
      <p:sp>
        <p:nvSpPr>
          <p:cNvPr id="8" name="TextBox 7">
            <a:extLst>
              <a:ext uri="{FF2B5EF4-FFF2-40B4-BE49-F238E27FC236}">
                <a16:creationId xmlns:a16="http://schemas.microsoft.com/office/drawing/2014/main" id="{8B9D5117-CDBF-4EE0-BDAF-6B3CF6AB8F0B}"/>
              </a:ext>
            </a:extLst>
          </p:cNvPr>
          <p:cNvSpPr txBox="1"/>
          <p:nvPr/>
        </p:nvSpPr>
        <p:spPr>
          <a:xfrm>
            <a:off x="843414" y="2857581"/>
            <a:ext cx="4808482"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Sole owner of problem and solution</a:t>
            </a:r>
          </a:p>
        </p:txBody>
      </p:sp>
      <p:sp>
        <p:nvSpPr>
          <p:cNvPr id="9" name="TextBox 8">
            <a:extLst>
              <a:ext uri="{FF2B5EF4-FFF2-40B4-BE49-F238E27FC236}">
                <a16:creationId xmlns:a16="http://schemas.microsoft.com/office/drawing/2014/main" id="{78CE86F4-61E8-43F1-AF87-BA17553F846E}"/>
              </a:ext>
            </a:extLst>
          </p:cNvPr>
          <p:cNvSpPr txBox="1"/>
          <p:nvPr/>
        </p:nvSpPr>
        <p:spPr>
          <a:xfrm>
            <a:off x="-55584" y="3717912"/>
            <a:ext cx="5694455"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Having all the answers / Individual expertise</a:t>
            </a:r>
          </a:p>
        </p:txBody>
      </p:sp>
      <p:sp>
        <p:nvSpPr>
          <p:cNvPr id="10" name="TextBox 9">
            <a:extLst>
              <a:ext uri="{FF2B5EF4-FFF2-40B4-BE49-F238E27FC236}">
                <a16:creationId xmlns:a16="http://schemas.microsoft.com/office/drawing/2014/main" id="{4B9127C8-AE70-4DBE-A6A2-7E531701440F}"/>
              </a:ext>
            </a:extLst>
          </p:cNvPr>
          <p:cNvSpPr txBox="1"/>
          <p:nvPr/>
        </p:nvSpPr>
        <p:spPr>
          <a:xfrm>
            <a:off x="843414" y="4551485"/>
            <a:ext cx="4808482"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A single intelligence</a:t>
            </a:r>
          </a:p>
        </p:txBody>
      </p:sp>
      <p:sp>
        <p:nvSpPr>
          <p:cNvPr id="12" name="TextBox 11">
            <a:extLst>
              <a:ext uri="{FF2B5EF4-FFF2-40B4-BE49-F238E27FC236}">
                <a16:creationId xmlns:a16="http://schemas.microsoft.com/office/drawing/2014/main" id="{9E3E349B-99DA-4B38-9B79-815F00234DFB}"/>
              </a:ext>
            </a:extLst>
          </p:cNvPr>
          <p:cNvSpPr txBox="1"/>
          <p:nvPr/>
        </p:nvSpPr>
        <p:spPr>
          <a:xfrm>
            <a:off x="6525459" y="2081908"/>
            <a:ext cx="480848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002060"/>
                </a:solidFill>
                <a:effectLst/>
                <a:uLnTx/>
                <a:uFillTx/>
                <a:latin typeface="Calibri" panose="020F0502020204030204"/>
                <a:ea typeface="+mn-ea"/>
                <a:cs typeface="+mn-cs"/>
              </a:rPr>
              <a:t>Convenor </a:t>
            </a:r>
            <a:r>
              <a:rPr kumimoji="0" lang="en-GB" sz="2400" b="0" i="0" u="none" strike="noStrike" kern="1200" cap="none" spc="0" normalizeH="0" baseline="0" noProof="0" dirty="0">
                <a:ln>
                  <a:noFill/>
                </a:ln>
                <a:solidFill>
                  <a:srgbClr val="002060"/>
                </a:solidFill>
                <a:effectLst/>
                <a:uLnTx/>
                <a:uFillTx/>
                <a:latin typeface="Calibri" panose="020F0502020204030204"/>
                <a:ea typeface="+mn-ea"/>
                <a:cs typeface="+mn-cs"/>
              </a:rPr>
              <a:t>and Facilitator</a:t>
            </a:r>
          </a:p>
        </p:txBody>
      </p:sp>
      <p:sp>
        <p:nvSpPr>
          <p:cNvPr id="13" name="TextBox 12">
            <a:extLst>
              <a:ext uri="{FF2B5EF4-FFF2-40B4-BE49-F238E27FC236}">
                <a16:creationId xmlns:a16="http://schemas.microsoft.com/office/drawing/2014/main" id="{85BD19EA-0ED8-45F5-8F53-1B31EB7F7FB0}"/>
              </a:ext>
            </a:extLst>
          </p:cNvPr>
          <p:cNvSpPr txBox="1"/>
          <p:nvPr/>
        </p:nvSpPr>
        <p:spPr>
          <a:xfrm>
            <a:off x="6478274" y="2893881"/>
            <a:ext cx="563255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alibri" panose="020F0502020204030204"/>
                <a:ea typeface="+mn-ea"/>
                <a:cs typeface="+mn-cs"/>
              </a:rPr>
              <a:t>Prime mover; co-own problem and solution</a:t>
            </a:r>
          </a:p>
        </p:txBody>
      </p:sp>
      <p:sp>
        <p:nvSpPr>
          <p:cNvPr id="14" name="TextBox 13">
            <a:extLst>
              <a:ext uri="{FF2B5EF4-FFF2-40B4-BE49-F238E27FC236}">
                <a16:creationId xmlns:a16="http://schemas.microsoft.com/office/drawing/2014/main" id="{9C8E4A84-0E15-42BE-876F-7617FD5C0C9C}"/>
              </a:ext>
            </a:extLst>
          </p:cNvPr>
          <p:cNvSpPr txBox="1"/>
          <p:nvPr/>
        </p:nvSpPr>
        <p:spPr>
          <a:xfrm>
            <a:off x="6478274" y="3587352"/>
            <a:ext cx="579119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alibri" panose="020F0502020204030204"/>
                <a:ea typeface="+mn-ea"/>
                <a:cs typeface="+mn-cs"/>
              </a:rPr>
              <a:t>Creates conditions where answers </a:t>
            </a:r>
            <a:r>
              <a:rPr kumimoji="0" lang="en-GB" sz="2400" b="0" i="1" u="none" strike="noStrike" kern="1200" cap="none" spc="0" normalizeH="0" baseline="0" noProof="0" dirty="0">
                <a:ln>
                  <a:noFill/>
                </a:ln>
                <a:solidFill>
                  <a:srgbClr val="002060"/>
                </a:solidFill>
                <a:effectLst/>
                <a:uLnTx/>
                <a:uFillTx/>
                <a:latin typeface="Calibri" panose="020F0502020204030204"/>
                <a:ea typeface="+mn-ea"/>
                <a:cs typeface="+mn-cs"/>
              </a:rPr>
              <a:t>‘emerge’ </a:t>
            </a:r>
            <a:r>
              <a:rPr kumimoji="0" lang="en-GB" sz="2400" b="0" i="0" u="none" strike="noStrike" kern="1200" cap="none" spc="0" normalizeH="0" baseline="0" noProof="0" dirty="0">
                <a:ln>
                  <a:noFill/>
                </a:ln>
                <a:solidFill>
                  <a:srgbClr val="002060"/>
                </a:solidFill>
                <a:effectLst/>
                <a:uLnTx/>
                <a:uFillTx/>
                <a:latin typeface="Calibri" panose="020F0502020204030204"/>
                <a:ea typeface="+mn-ea"/>
                <a:cs typeface="+mn-cs"/>
              </a:rPr>
              <a:t>/ mobilising the experience &amp; ideas of others</a:t>
            </a:r>
          </a:p>
        </p:txBody>
      </p:sp>
      <p:sp>
        <p:nvSpPr>
          <p:cNvPr id="15" name="TextBox 14">
            <a:extLst>
              <a:ext uri="{FF2B5EF4-FFF2-40B4-BE49-F238E27FC236}">
                <a16:creationId xmlns:a16="http://schemas.microsoft.com/office/drawing/2014/main" id="{D1304BB7-AD6A-48C2-96F0-65881D6CDE5D}"/>
              </a:ext>
            </a:extLst>
          </p:cNvPr>
          <p:cNvSpPr txBox="1"/>
          <p:nvPr/>
        </p:nvSpPr>
        <p:spPr>
          <a:xfrm>
            <a:off x="6538483" y="4586145"/>
            <a:ext cx="557234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alibri" panose="020F0502020204030204"/>
                <a:ea typeface="+mn-ea"/>
                <a:cs typeface="+mn-cs"/>
              </a:rPr>
              <a:t>Distiller of collective intelligence / meaning</a:t>
            </a:r>
          </a:p>
        </p:txBody>
      </p:sp>
      <p:sp>
        <p:nvSpPr>
          <p:cNvPr id="5" name="TextBox 4">
            <a:extLst>
              <a:ext uri="{FF2B5EF4-FFF2-40B4-BE49-F238E27FC236}">
                <a16:creationId xmlns:a16="http://schemas.microsoft.com/office/drawing/2014/main" id="{F01FBE72-1264-4AC4-812E-C692BD814B18}"/>
              </a:ext>
            </a:extLst>
          </p:cNvPr>
          <p:cNvSpPr txBox="1"/>
          <p:nvPr/>
        </p:nvSpPr>
        <p:spPr>
          <a:xfrm>
            <a:off x="219076" y="6434067"/>
            <a:ext cx="636916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Light" panose="020F0302020204030204"/>
                <a:ea typeface="+mn-ea"/>
                <a:cs typeface="+mn-cs"/>
              </a:rPr>
              <a:t>Source: Adapted from Peggy </a:t>
            </a:r>
            <a:r>
              <a:rPr kumimoji="0" lang="en-GB" sz="1600" b="0" i="0" u="none" strike="noStrike" kern="1200" cap="none" spc="0" normalizeH="0" baseline="0" noProof="0" dirty="0" err="1">
                <a:ln>
                  <a:noFill/>
                </a:ln>
                <a:solidFill>
                  <a:prstClr val="white"/>
                </a:solidFill>
                <a:effectLst/>
                <a:uLnTx/>
                <a:uFillTx/>
                <a:latin typeface="Calibri Light" panose="020F0302020204030204"/>
                <a:ea typeface="+mn-ea"/>
                <a:cs typeface="+mn-cs"/>
              </a:rPr>
              <a:t>Dulany</a:t>
            </a:r>
            <a:r>
              <a:rPr kumimoji="0" lang="en-GB" sz="1600" b="0" i="0" u="none" strike="noStrike" kern="1200" cap="none" spc="0" normalizeH="0" baseline="0" noProof="0" dirty="0">
                <a:ln>
                  <a:noFill/>
                </a:ln>
                <a:solidFill>
                  <a:prstClr val="white"/>
                </a:solidFill>
                <a:effectLst/>
                <a:uLnTx/>
                <a:uFillTx/>
                <a:latin typeface="Calibri Light" panose="020F0302020204030204"/>
                <a:ea typeface="+mn-ea"/>
                <a:cs typeface="+mn-cs"/>
              </a:rPr>
              <a:t>, Wilfred Drath, Charles </a:t>
            </a:r>
            <a:r>
              <a:rPr kumimoji="0" lang="en-GB" sz="1600" b="0" i="0" u="none" strike="noStrike" kern="1200" cap="none" spc="0" normalizeH="0" baseline="0" noProof="0" dirty="0" err="1">
                <a:ln>
                  <a:noFill/>
                </a:ln>
                <a:solidFill>
                  <a:prstClr val="white"/>
                </a:solidFill>
                <a:effectLst/>
                <a:uLnTx/>
                <a:uFillTx/>
                <a:latin typeface="Calibri Light" panose="020F0302020204030204"/>
                <a:ea typeface="+mn-ea"/>
                <a:cs typeface="+mn-cs"/>
              </a:rPr>
              <a:t>Palus</a:t>
            </a:r>
            <a:r>
              <a:rPr kumimoji="0" lang="en-GB" sz="1600" b="0" i="0" u="none" strike="noStrike" kern="1200" cap="none" spc="0" normalizeH="0" baseline="0" noProof="0" dirty="0">
                <a:ln>
                  <a:noFill/>
                </a:ln>
                <a:solidFill>
                  <a:srgbClr val="002060"/>
                </a:solidFill>
                <a:effectLst/>
                <a:uLnTx/>
                <a:uFillTx/>
                <a:latin typeface="Calibri Light" panose="020F0302020204030204"/>
                <a:ea typeface="+mn-ea"/>
                <a:cs typeface="+mn-cs"/>
              </a:rPr>
              <a:t> </a:t>
            </a:r>
          </a:p>
        </p:txBody>
      </p:sp>
      <p:sp>
        <p:nvSpPr>
          <p:cNvPr id="3" name="Arrow: Right 2">
            <a:extLst>
              <a:ext uri="{FF2B5EF4-FFF2-40B4-BE49-F238E27FC236}">
                <a16:creationId xmlns:a16="http://schemas.microsoft.com/office/drawing/2014/main" id="{33883182-6572-48F1-A9A5-23AD7D1EB05C}"/>
              </a:ext>
            </a:extLst>
          </p:cNvPr>
          <p:cNvSpPr/>
          <p:nvPr/>
        </p:nvSpPr>
        <p:spPr>
          <a:xfrm>
            <a:off x="5688432" y="2164907"/>
            <a:ext cx="837027" cy="295665"/>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Arrow: Right 16">
            <a:extLst>
              <a:ext uri="{FF2B5EF4-FFF2-40B4-BE49-F238E27FC236}">
                <a16:creationId xmlns:a16="http://schemas.microsoft.com/office/drawing/2014/main" id="{17EE22E0-EB82-4583-A364-712F64730EEF}"/>
              </a:ext>
            </a:extLst>
          </p:cNvPr>
          <p:cNvSpPr/>
          <p:nvPr/>
        </p:nvSpPr>
        <p:spPr>
          <a:xfrm>
            <a:off x="5701456" y="2966435"/>
            <a:ext cx="837027" cy="295665"/>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row: Right 17">
            <a:extLst>
              <a:ext uri="{FF2B5EF4-FFF2-40B4-BE49-F238E27FC236}">
                <a16:creationId xmlns:a16="http://schemas.microsoft.com/office/drawing/2014/main" id="{275BB9A2-9ED6-4C5F-BA22-181782788D7E}"/>
              </a:ext>
            </a:extLst>
          </p:cNvPr>
          <p:cNvSpPr/>
          <p:nvPr/>
        </p:nvSpPr>
        <p:spPr>
          <a:xfrm>
            <a:off x="5688431" y="3818358"/>
            <a:ext cx="837027" cy="295665"/>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Arrow: Right 18">
            <a:extLst>
              <a:ext uri="{FF2B5EF4-FFF2-40B4-BE49-F238E27FC236}">
                <a16:creationId xmlns:a16="http://schemas.microsoft.com/office/drawing/2014/main" id="{006AA08B-4191-4C21-BCDA-8B12780CA441}"/>
              </a:ext>
            </a:extLst>
          </p:cNvPr>
          <p:cNvSpPr/>
          <p:nvPr/>
        </p:nvSpPr>
        <p:spPr>
          <a:xfrm>
            <a:off x="5701456" y="4669146"/>
            <a:ext cx="837027" cy="295665"/>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Arrow: Right 19">
            <a:extLst>
              <a:ext uri="{FF2B5EF4-FFF2-40B4-BE49-F238E27FC236}">
                <a16:creationId xmlns:a16="http://schemas.microsoft.com/office/drawing/2014/main" id="{86DE3F5C-6CEB-4BD7-ABF0-261688D8498D}"/>
              </a:ext>
            </a:extLst>
          </p:cNvPr>
          <p:cNvSpPr/>
          <p:nvPr/>
        </p:nvSpPr>
        <p:spPr>
          <a:xfrm>
            <a:off x="5701457" y="5514430"/>
            <a:ext cx="837027" cy="295665"/>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599DFED-D9C4-F5EE-6B34-DF43C37A3DAB}"/>
              </a:ext>
            </a:extLst>
          </p:cNvPr>
          <p:cNvSpPr txBox="1"/>
          <p:nvPr/>
        </p:nvSpPr>
        <p:spPr>
          <a:xfrm>
            <a:off x="219076" y="744964"/>
            <a:ext cx="5584094" cy="1019959"/>
          </a:xfrm>
          <a:prstGeom prst="rect">
            <a:avLst/>
          </a:prstGeom>
          <a:noFill/>
        </p:spPr>
        <p:txBody>
          <a:bodyPr wrap="square" rtlCol="0">
            <a:spAutoFit/>
          </a:bodyPr>
          <a:lstStyle/>
          <a:p>
            <a:pPr marL="0" marR="0" lvl="0" indent="0" algn="ctr" defTabSz="914400" rtl="0" eaLnBrk="1" fontAlgn="auto" latinLnBrk="0" hangingPunct="1">
              <a:lnSpc>
                <a:spcPts val="24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Leadership flows from a ‘leader’ towards </a:t>
            </a:r>
          </a:p>
          <a:p>
            <a:pPr marL="0" marR="0" lvl="0" indent="0" algn="ctr" defTabSz="914400" rtl="0" eaLnBrk="1" fontAlgn="auto" latinLnBrk="0" hangingPunct="1">
              <a:lnSpc>
                <a:spcPts val="24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a group of ‘followers’ to modify their behaviour to reach a set of goals or vision</a:t>
            </a:r>
          </a:p>
        </p:txBody>
      </p:sp>
      <p:sp>
        <p:nvSpPr>
          <p:cNvPr id="7" name="TextBox 6">
            <a:extLst>
              <a:ext uri="{FF2B5EF4-FFF2-40B4-BE49-F238E27FC236}">
                <a16:creationId xmlns:a16="http://schemas.microsoft.com/office/drawing/2014/main" id="{D794D0C3-5237-4639-847F-4FF2784DA30B}"/>
              </a:ext>
            </a:extLst>
          </p:cNvPr>
          <p:cNvSpPr txBox="1"/>
          <p:nvPr/>
        </p:nvSpPr>
        <p:spPr>
          <a:xfrm>
            <a:off x="6254151" y="744965"/>
            <a:ext cx="5856681" cy="1019959"/>
          </a:xfrm>
          <a:prstGeom prst="rect">
            <a:avLst/>
          </a:prstGeom>
          <a:noFill/>
        </p:spPr>
        <p:txBody>
          <a:bodyPr wrap="square" rtlCol="0">
            <a:spAutoFit/>
          </a:bodyPr>
          <a:lstStyle/>
          <a:p>
            <a:pPr marL="0" marR="0" lvl="0" indent="0" algn="ctr" defTabSz="914400" rtl="0" eaLnBrk="1" fontAlgn="auto" latinLnBrk="0" hangingPunct="1">
              <a:lnSpc>
                <a:spcPts val="24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alibri" panose="020F0502020204030204"/>
                <a:ea typeface="+mn-ea"/>
                <a:cs typeface="+mn-cs"/>
              </a:rPr>
              <a:t>Leadership is a distributed process in which everyone is involved in making sense of and deciding our direction and building alignment</a:t>
            </a:r>
          </a:p>
        </p:txBody>
      </p:sp>
      <p:sp>
        <p:nvSpPr>
          <p:cNvPr id="21" name="TextBox 20">
            <a:extLst>
              <a:ext uri="{FF2B5EF4-FFF2-40B4-BE49-F238E27FC236}">
                <a16:creationId xmlns:a16="http://schemas.microsoft.com/office/drawing/2014/main" id="{51E44B50-8900-2C7A-CF72-3151776912FF}"/>
              </a:ext>
            </a:extLst>
          </p:cNvPr>
          <p:cNvSpPr txBox="1"/>
          <p:nvPr/>
        </p:nvSpPr>
        <p:spPr>
          <a:xfrm>
            <a:off x="-291481" y="5252021"/>
            <a:ext cx="5992937" cy="8309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prstClr val="white"/>
                </a:solidFill>
                <a:effectLst/>
                <a:uLnTx/>
                <a:uFillTx/>
                <a:latin typeface="Calibri" panose="020F0502020204030204"/>
                <a:ea typeface="+mn-ea"/>
                <a:cs typeface="+mn-cs"/>
              </a:rPr>
              <a:t>“How do I take charge and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prstClr val="white"/>
                </a:solidFill>
                <a:effectLst/>
                <a:uLnTx/>
                <a:uFillTx/>
                <a:latin typeface="Calibri" panose="020F0502020204030204"/>
                <a:ea typeface="+mn-ea"/>
                <a:cs typeface="+mn-cs"/>
              </a:rPr>
              <a:t>make things happen”?</a:t>
            </a:r>
          </a:p>
        </p:txBody>
      </p:sp>
      <p:sp>
        <p:nvSpPr>
          <p:cNvPr id="22" name="TextBox 21">
            <a:extLst>
              <a:ext uri="{FF2B5EF4-FFF2-40B4-BE49-F238E27FC236}">
                <a16:creationId xmlns:a16="http://schemas.microsoft.com/office/drawing/2014/main" id="{535CAD15-4AD9-1DBC-4B4E-466972A5B1DD}"/>
              </a:ext>
            </a:extLst>
          </p:cNvPr>
          <p:cNvSpPr txBox="1"/>
          <p:nvPr/>
        </p:nvSpPr>
        <p:spPr>
          <a:xfrm>
            <a:off x="6525458" y="5252021"/>
            <a:ext cx="480848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srgbClr val="002060"/>
                </a:solidFill>
                <a:effectLst/>
                <a:uLnTx/>
                <a:uFillTx/>
                <a:latin typeface="Calibri" panose="020F0502020204030204"/>
                <a:ea typeface="+mn-ea"/>
                <a:cs typeface="+mn-cs"/>
              </a:rPr>
              <a:t>“How do I participate in an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srgbClr val="002060"/>
                </a:solidFill>
                <a:effectLst/>
                <a:uLnTx/>
                <a:uFillTx/>
                <a:latin typeface="Calibri" panose="020F0502020204030204"/>
                <a:ea typeface="+mn-ea"/>
                <a:cs typeface="+mn-cs"/>
              </a:rPr>
              <a:t>effective process of leadership”?</a:t>
            </a:r>
          </a:p>
        </p:txBody>
      </p:sp>
      <p:pic>
        <p:nvPicPr>
          <p:cNvPr id="23" name="Picture 22">
            <a:extLst>
              <a:ext uri="{FF2B5EF4-FFF2-40B4-BE49-F238E27FC236}">
                <a16:creationId xmlns:a16="http://schemas.microsoft.com/office/drawing/2014/main" id="{441270F2-D709-1371-A1E0-6A2AF901179F}"/>
              </a:ext>
            </a:extLst>
          </p:cNvPr>
          <p:cNvPicPr>
            <a:picLocks noChangeAspect="1"/>
          </p:cNvPicPr>
          <p:nvPr/>
        </p:nvPicPr>
        <p:blipFill>
          <a:blip r:embed="rId3"/>
          <a:stretch>
            <a:fillRect/>
          </a:stretch>
        </p:blipFill>
        <p:spPr>
          <a:xfrm>
            <a:off x="10584903" y="6287758"/>
            <a:ext cx="897897" cy="369332"/>
          </a:xfrm>
          <a:prstGeom prst="rect">
            <a:avLst/>
          </a:prstGeom>
        </p:spPr>
      </p:pic>
      <p:sp>
        <p:nvSpPr>
          <p:cNvPr id="24" name="TextBox 23">
            <a:extLst>
              <a:ext uri="{FF2B5EF4-FFF2-40B4-BE49-F238E27FC236}">
                <a16:creationId xmlns:a16="http://schemas.microsoft.com/office/drawing/2014/main" id="{B26F3964-D53D-EECA-2DFC-4BFBEEC39AD1}"/>
              </a:ext>
            </a:extLst>
          </p:cNvPr>
          <p:cNvSpPr txBox="1"/>
          <p:nvPr/>
        </p:nvSpPr>
        <p:spPr>
          <a:xfrm>
            <a:off x="5638871" y="167962"/>
            <a:ext cx="1054464" cy="596766"/>
          </a:xfrm>
          <a:prstGeom prst="rect">
            <a:avLst/>
          </a:prstGeom>
          <a:noFill/>
        </p:spPr>
        <p:txBody>
          <a:bodyPr wrap="square" rtlCol="0">
            <a:spAutoFit/>
          </a:bodyPr>
          <a:lstStyle/>
          <a:p>
            <a:pPr marL="0" marR="0" lvl="0" indent="0" algn="r" defTabSz="914400" rtl="0" eaLnBrk="1" fontAlgn="auto" latinLnBrk="0" hangingPunct="1">
              <a:lnSpc>
                <a:spcPct val="70000"/>
              </a:lnSpc>
              <a:spcBef>
                <a:spcPts val="0"/>
              </a:spcBef>
              <a:spcAft>
                <a:spcPts val="0"/>
              </a:spcAft>
              <a:buClrTx/>
              <a:buSzTx/>
              <a:buFontTx/>
              <a:buNone/>
              <a:tabLst/>
              <a:defRPr/>
            </a:pPr>
            <a:r>
              <a:rPr kumimoji="0" lang="en-US" sz="4400" b="1" i="0" u="sng" strike="noStrike" kern="1200" cap="none" spc="-188" normalizeH="0" baseline="0" noProof="0" dirty="0">
                <a:ln>
                  <a:noFill/>
                </a:ln>
                <a:solidFill>
                  <a:srgbClr val="00B0F0"/>
                </a:solidFill>
                <a:effectLst/>
                <a:uLnTx/>
                <a:uFillTx/>
                <a:latin typeface="Calibri Light" panose="020F0302020204030204"/>
                <a:ea typeface="+mn-ea"/>
                <a:cs typeface="Poppins Light" panose="00000400000000000000" pitchFamily="2" charset="0"/>
              </a:rPr>
              <a:t>To</a:t>
            </a:r>
            <a:endParaRPr kumimoji="0" lang="en-US" sz="4400" b="0" i="0" u="none" strike="noStrike" kern="1200" cap="none" spc="-188" normalizeH="0" baseline="0" noProof="0" dirty="0">
              <a:ln>
                <a:noFill/>
              </a:ln>
              <a:solidFill>
                <a:srgbClr val="00B0F0"/>
              </a:solidFill>
              <a:effectLst/>
              <a:uLnTx/>
              <a:uFillTx/>
              <a:latin typeface="Calibri Light" panose="020F0302020204030204"/>
              <a:ea typeface="+mn-ea"/>
              <a:cs typeface="Poppins Light" panose="00000400000000000000" pitchFamily="2" charset="0"/>
            </a:endParaRPr>
          </a:p>
        </p:txBody>
      </p:sp>
      <p:sp>
        <p:nvSpPr>
          <p:cNvPr id="25" name="TextBox 24">
            <a:extLst>
              <a:ext uri="{FF2B5EF4-FFF2-40B4-BE49-F238E27FC236}">
                <a16:creationId xmlns:a16="http://schemas.microsoft.com/office/drawing/2014/main" id="{7B4D4BB4-971B-4893-E583-D8F9E5A75E32}"/>
              </a:ext>
            </a:extLst>
          </p:cNvPr>
          <p:cNvSpPr txBox="1"/>
          <p:nvPr/>
        </p:nvSpPr>
        <p:spPr>
          <a:xfrm>
            <a:off x="6113877" y="167962"/>
            <a:ext cx="1054464" cy="596766"/>
          </a:xfrm>
          <a:prstGeom prst="rect">
            <a:avLst/>
          </a:prstGeom>
          <a:solidFill>
            <a:schemeClr val="bg1"/>
          </a:solidFill>
        </p:spPr>
        <p:txBody>
          <a:bodyPr wrap="square" rtlCol="0">
            <a:spAutoFit/>
          </a:bodyPr>
          <a:lstStyle/>
          <a:p>
            <a:pPr marL="0" marR="0" lvl="0" indent="0" algn="l" defTabSz="914400" rtl="0" eaLnBrk="1" fontAlgn="auto" latinLnBrk="0" hangingPunct="1">
              <a:lnSpc>
                <a:spcPct val="70000"/>
              </a:lnSpc>
              <a:spcBef>
                <a:spcPts val="0"/>
              </a:spcBef>
              <a:spcAft>
                <a:spcPts val="0"/>
              </a:spcAft>
              <a:buClrTx/>
              <a:buSzTx/>
              <a:buFontTx/>
              <a:buNone/>
              <a:tabLst/>
              <a:defRPr/>
            </a:pPr>
            <a:r>
              <a:rPr kumimoji="0" lang="en-US" sz="4400" b="1" i="0" u="sng" strike="noStrike" kern="1200" cap="none" spc="-188" normalizeH="0" baseline="0" noProof="0" dirty="0">
                <a:ln>
                  <a:noFill/>
                </a:ln>
                <a:solidFill>
                  <a:srgbClr val="00B0F0"/>
                </a:solidFill>
                <a:effectLst/>
                <a:uLnTx/>
                <a:uFillTx/>
                <a:latin typeface="Calibri Light" panose="020F0302020204030204"/>
                <a:ea typeface="+mn-ea"/>
                <a:cs typeface="Poppins Light" panose="00000400000000000000" pitchFamily="2" charset="0"/>
              </a:rPr>
              <a:t>And</a:t>
            </a:r>
            <a:endParaRPr kumimoji="0" lang="en-US" sz="4400" b="0" i="0" u="none" strike="noStrike" kern="1200" cap="none" spc="-188" normalizeH="0" baseline="0" noProof="0" dirty="0">
              <a:ln>
                <a:noFill/>
              </a:ln>
              <a:solidFill>
                <a:srgbClr val="00B0F0"/>
              </a:solidFill>
              <a:effectLst/>
              <a:uLnTx/>
              <a:uFillTx/>
              <a:latin typeface="Calibri Light" panose="020F0302020204030204"/>
              <a:ea typeface="+mn-ea"/>
              <a:cs typeface="Poppins Light" panose="00000400000000000000" pitchFamily="2" charset="0"/>
            </a:endParaRPr>
          </a:p>
        </p:txBody>
      </p:sp>
    </p:spTree>
    <p:extLst>
      <p:ext uri="{BB962C8B-B14F-4D97-AF65-F5344CB8AC3E}">
        <p14:creationId xmlns:p14="http://schemas.microsoft.com/office/powerpoint/2010/main" val="24090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500"/>
                                        <p:tgtEl>
                                          <p:spTgt spid="2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500"/>
                                        <p:tgtEl>
                                          <p:spTgt spid="20"/>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fade">
                                      <p:cBhvr>
                                        <p:cTn id="7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12" grpId="0"/>
      <p:bldP spid="13" grpId="0"/>
      <p:bldP spid="14" grpId="0"/>
      <p:bldP spid="15" grpId="0"/>
      <p:bldP spid="3" grpId="0" animBg="1"/>
      <p:bldP spid="17" grpId="0" animBg="1"/>
      <p:bldP spid="18" grpId="0" animBg="1"/>
      <p:bldP spid="19" grpId="0" animBg="1"/>
      <p:bldP spid="20" grpId="0" animBg="1"/>
      <p:bldP spid="6" grpId="0"/>
      <p:bldP spid="7" grpId="0"/>
      <p:bldP spid="21" grpId="0"/>
      <p:bldP spid="22" grpId="0"/>
      <p:bldP spid="2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BF47D637-F6B8-472E-9632-77DEF207218B}"/>
              </a:ext>
            </a:extLst>
          </p:cNvPr>
          <p:cNvSpPr/>
          <p:nvPr/>
        </p:nvSpPr>
        <p:spPr>
          <a:xfrm>
            <a:off x="0" y="0"/>
            <a:ext cx="3421281"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A2FE61D5-F22B-40FB-863E-A0AAE7A44B07}"/>
              </a:ext>
            </a:extLst>
          </p:cNvPr>
          <p:cNvSpPr txBox="1"/>
          <p:nvPr/>
        </p:nvSpPr>
        <p:spPr>
          <a:xfrm>
            <a:off x="151681" y="215417"/>
            <a:ext cx="3109104" cy="1544718"/>
          </a:xfrm>
          <a:prstGeom prst="rect">
            <a:avLst/>
          </a:prstGeom>
          <a:noFill/>
        </p:spPr>
        <p:txBody>
          <a:bodyPr wrap="square" rtlCol="0">
            <a:spAutoFit/>
          </a:bodyPr>
          <a:lstStyle/>
          <a:p>
            <a:pPr marL="0" marR="0" lvl="0" indent="0" algn="l" defTabSz="914400" rtl="0" eaLnBrk="1" fontAlgn="auto" latinLnBrk="0" hangingPunct="1">
              <a:lnSpc>
                <a:spcPct val="70000"/>
              </a:lnSpc>
              <a:spcBef>
                <a:spcPts val="0"/>
              </a:spcBef>
              <a:spcAft>
                <a:spcPts val="0"/>
              </a:spcAft>
              <a:buClrTx/>
              <a:buSzTx/>
              <a:buFontTx/>
              <a:buNone/>
              <a:tabLst/>
              <a:defRPr/>
            </a:pPr>
            <a:r>
              <a:rPr kumimoji="0" lang="en-US" sz="4400" b="0" i="0" u="none" strike="noStrike" kern="1200" cap="none" spc="-188" normalizeH="0" baseline="0" noProof="0" dirty="0">
                <a:ln>
                  <a:noFill/>
                </a:ln>
                <a:gradFill>
                  <a:gsLst>
                    <a:gs pos="0">
                      <a:srgbClr val="0BD0D9"/>
                    </a:gs>
                    <a:gs pos="82000">
                      <a:srgbClr val="0F6FC6">
                        <a:lumMod val="75000"/>
                      </a:srgbClr>
                    </a:gs>
                  </a:gsLst>
                  <a:lin ang="2700000" scaled="1"/>
                </a:gradFill>
                <a:effectLst/>
                <a:uLnTx/>
                <a:uFillTx/>
                <a:latin typeface="Calibri Light" panose="020F0302020204030204"/>
                <a:ea typeface="+mn-ea"/>
                <a:cs typeface="Poppins Light" panose="00000400000000000000" pitchFamily="2" charset="0"/>
              </a:rPr>
              <a:t>Developing Our Working Models </a:t>
            </a:r>
          </a:p>
        </p:txBody>
      </p:sp>
      <p:grpSp>
        <p:nvGrpSpPr>
          <p:cNvPr id="44" name="Group 43">
            <a:extLst>
              <a:ext uri="{FF2B5EF4-FFF2-40B4-BE49-F238E27FC236}">
                <a16:creationId xmlns:a16="http://schemas.microsoft.com/office/drawing/2014/main" id="{74AAE81D-FF54-4D4C-A079-C07DD2F53765}"/>
              </a:ext>
            </a:extLst>
          </p:cNvPr>
          <p:cNvGrpSpPr/>
          <p:nvPr/>
        </p:nvGrpSpPr>
        <p:grpSpPr>
          <a:xfrm>
            <a:off x="716990" y="6083508"/>
            <a:ext cx="494030" cy="99060"/>
            <a:chOff x="6949440" y="5232033"/>
            <a:chExt cx="494030" cy="99060"/>
          </a:xfrm>
          <a:noFill/>
        </p:grpSpPr>
        <p:sp>
          <p:nvSpPr>
            <p:cNvPr id="47" name="Oval 46">
              <a:extLst>
                <a:ext uri="{FF2B5EF4-FFF2-40B4-BE49-F238E27FC236}">
                  <a16:creationId xmlns:a16="http://schemas.microsoft.com/office/drawing/2014/main" id="{D972DD78-98B8-4F24-B1AF-2101FC0B008A}"/>
                </a:ext>
              </a:extLst>
            </p:cNvPr>
            <p:cNvSpPr/>
            <p:nvPr/>
          </p:nvSpPr>
          <p:spPr>
            <a:xfrm>
              <a:off x="6949440" y="5232033"/>
              <a:ext cx="99060" cy="99060"/>
            </a:xfrm>
            <a:prstGeom prst="ellipse">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Oval 47">
              <a:extLst>
                <a:ext uri="{FF2B5EF4-FFF2-40B4-BE49-F238E27FC236}">
                  <a16:creationId xmlns:a16="http://schemas.microsoft.com/office/drawing/2014/main" id="{E55F6E93-A285-45F3-9C8E-7F3170F05C1E}"/>
                </a:ext>
              </a:extLst>
            </p:cNvPr>
            <p:cNvSpPr/>
            <p:nvPr/>
          </p:nvSpPr>
          <p:spPr>
            <a:xfrm>
              <a:off x="7146925" y="5232033"/>
              <a:ext cx="99060" cy="99060"/>
            </a:xfrm>
            <a:prstGeom prst="ellipse">
              <a:avLst/>
            </a:pr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a:extLst>
                <a:ext uri="{FF2B5EF4-FFF2-40B4-BE49-F238E27FC236}">
                  <a16:creationId xmlns:a16="http://schemas.microsoft.com/office/drawing/2014/main" id="{E54325E1-74C8-49CC-9506-F1717A4E9695}"/>
                </a:ext>
              </a:extLst>
            </p:cNvPr>
            <p:cNvSpPr/>
            <p:nvPr/>
          </p:nvSpPr>
          <p:spPr>
            <a:xfrm>
              <a:off x="7344410" y="5232033"/>
              <a:ext cx="99060" cy="99060"/>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53" name="Picture 52">
            <a:extLst>
              <a:ext uri="{FF2B5EF4-FFF2-40B4-BE49-F238E27FC236}">
                <a16:creationId xmlns:a16="http://schemas.microsoft.com/office/drawing/2014/main" id="{73FE326B-2435-4318-8CD7-C942745E2889}"/>
              </a:ext>
            </a:extLst>
          </p:cNvPr>
          <p:cNvPicPr>
            <a:picLocks noChangeAspect="1"/>
          </p:cNvPicPr>
          <p:nvPr/>
        </p:nvPicPr>
        <p:blipFill>
          <a:blip r:embed="rId3"/>
          <a:stretch>
            <a:fillRect/>
          </a:stretch>
        </p:blipFill>
        <p:spPr>
          <a:xfrm>
            <a:off x="10584903" y="6287758"/>
            <a:ext cx="897897" cy="369332"/>
          </a:xfrm>
          <a:prstGeom prst="rect">
            <a:avLst/>
          </a:prstGeom>
        </p:spPr>
      </p:pic>
      <p:sp>
        <p:nvSpPr>
          <p:cNvPr id="2" name="Rectangle 1">
            <a:extLst>
              <a:ext uri="{FF2B5EF4-FFF2-40B4-BE49-F238E27FC236}">
                <a16:creationId xmlns:a16="http://schemas.microsoft.com/office/drawing/2014/main" id="{29E8899E-37DF-ABC7-DD99-273055DE2972}"/>
              </a:ext>
            </a:extLst>
          </p:cNvPr>
          <p:cNvSpPr/>
          <p:nvPr/>
        </p:nvSpPr>
        <p:spPr>
          <a:xfrm>
            <a:off x="107778" y="2219387"/>
            <a:ext cx="3196910" cy="31393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002060"/>
                </a:solidFill>
                <a:effectLst/>
                <a:uLnTx/>
                <a:uFillTx/>
                <a:latin typeface="Calibri Light" panose="020F0302020204030204"/>
                <a:ea typeface="+mn-ea"/>
                <a:cs typeface="Segoe UI Light" panose="020B0502040204020203" pitchFamily="34" charset="0"/>
              </a:rPr>
              <a:t>“It has become almost a cliché among leadership theorists to disavow a heroic command-and-control model of leadership. But the heroic image of leadership that prevails in the conventional mind is more than a model. It is a deep and abiding myth.”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Calibri Light" panose="020F0302020204030204"/>
                <a:ea typeface="+mn-ea"/>
                <a:cs typeface="Segoe UI Light" panose="020B0502040204020203" pitchFamily="34" charset="0"/>
              </a:rPr>
              <a:t>- Sharon Parks, 2005</a:t>
            </a:r>
          </a:p>
        </p:txBody>
      </p:sp>
      <p:sp>
        <p:nvSpPr>
          <p:cNvPr id="54" name="Rectangle: Rounded Corners 53">
            <a:extLst>
              <a:ext uri="{FF2B5EF4-FFF2-40B4-BE49-F238E27FC236}">
                <a16:creationId xmlns:a16="http://schemas.microsoft.com/office/drawing/2014/main" id="{81564614-F6EF-4121-80B4-47630FF5968A}"/>
              </a:ext>
            </a:extLst>
          </p:cNvPr>
          <p:cNvSpPr/>
          <p:nvPr/>
        </p:nvSpPr>
        <p:spPr>
          <a:xfrm>
            <a:off x="3711275" y="291496"/>
            <a:ext cx="3866027" cy="549420"/>
          </a:xfrm>
          <a:prstGeom prst="roundRect">
            <a:avLst>
              <a:gd name="adj" fmla="val 4163"/>
            </a:avLst>
          </a:prstGeom>
          <a:solidFill>
            <a:schemeClr val="accent2">
              <a:lumMod val="20000"/>
              <a:lumOff val="80000"/>
            </a:schemeClr>
          </a:solidFill>
          <a:ln>
            <a:noFill/>
          </a:ln>
          <a:effectLst>
            <a:outerShdw blurRad="1270000" dist="444500" dir="5400000" sx="90000" sy="9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alibri" panose="020F0502020204030204"/>
                <a:ea typeface="+mn-ea"/>
                <a:cs typeface="+mn-cs"/>
              </a:rPr>
              <a:t>Heroic Leaders Mindset </a:t>
            </a:r>
            <a:endParaRPr kumimoji="0" lang="id-ID" sz="20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55" name="Rectangle: Rounded Corners 54">
            <a:extLst>
              <a:ext uri="{FF2B5EF4-FFF2-40B4-BE49-F238E27FC236}">
                <a16:creationId xmlns:a16="http://schemas.microsoft.com/office/drawing/2014/main" id="{C9A984BC-11A9-4CF1-B18C-E31C3EF9364C}"/>
              </a:ext>
            </a:extLst>
          </p:cNvPr>
          <p:cNvSpPr/>
          <p:nvPr/>
        </p:nvSpPr>
        <p:spPr>
          <a:xfrm>
            <a:off x="7755299" y="291496"/>
            <a:ext cx="3866027" cy="549420"/>
          </a:xfrm>
          <a:prstGeom prst="roundRect">
            <a:avLst>
              <a:gd name="adj" fmla="val 4163"/>
            </a:avLst>
          </a:prstGeom>
          <a:solidFill>
            <a:schemeClr val="accent3">
              <a:lumMod val="20000"/>
              <a:lumOff val="80000"/>
            </a:schemeClr>
          </a:solidFill>
          <a:ln>
            <a:noFill/>
          </a:ln>
          <a:effectLst>
            <a:outerShdw blurRad="1270000" dist="444500" dir="5400000" sx="90000" sy="9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alibri" panose="020F0502020204030204"/>
                <a:ea typeface="+mn-ea"/>
                <a:cs typeface="+mn-cs"/>
              </a:rPr>
              <a:t>Host leaders Mindset</a:t>
            </a:r>
            <a:endParaRPr kumimoji="0" lang="id-ID" sz="20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56" name="Rectangle: Rounded Corners 55">
            <a:extLst>
              <a:ext uri="{FF2B5EF4-FFF2-40B4-BE49-F238E27FC236}">
                <a16:creationId xmlns:a16="http://schemas.microsoft.com/office/drawing/2014/main" id="{9F4B4718-890A-4923-B8B1-5BD635BF5B5C}"/>
              </a:ext>
            </a:extLst>
          </p:cNvPr>
          <p:cNvSpPr/>
          <p:nvPr/>
        </p:nvSpPr>
        <p:spPr>
          <a:xfrm>
            <a:off x="3711275" y="949741"/>
            <a:ext cx="3866027" cy="673295"/>
          </a:xfrm>
          <a:prstGeom prst="roundRect">
            <a:avLst>
              <a:gd name="adj" fmla="val 4163"/>
            </a:avLst>
          </a:prstGeom>
          <a:solidFill>
            <a:schemeClr val="accent2">
              <a:lumMod val="20000"/>
              <a:lumOff val="80000"/>
            </a:schemeClr>
          </a:solidFill>
          <a:ln>
            <a:noFill/>
          </a:ln>
          <a:effectLst>
            <a:outerShdw blurRad="1270000" dist="444500" dir="5400000" sx="90000" sy="9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DBEFF9">
                    <a:lumMod val="10000"/>
                  </a:srgbClr>
                </a:solidFill>
                <a:effectLst/>
                <a:uLnTx/>
                <a:uFillTx/>
                <a:latin typeface="Calibri Light" panose="020F0302020204030204" pitchFamily="34" charset="0"/>
                <a:ea typeface="+mn-ea"/>
                <a:cs typeface="Calibri Light" panose="020F0302020204030204" pitchFamily="34" charset="0"/>
              </a:rPr>
              <a:t> ‘out in front’ / knowing / decisive</a:t>
            </a:r>
            <a:endParaRPr kumimoji="0" lang="id-ID" sz="1800" b="0" i="0" u="none" strike="noStrike" kern="1200" cap="none" spc="0" normalizeH="0" baseline="0" noProof="0" dirty="0">
              <a:ln>
                <a:noFill/>
              </a:ln>
              <a:solidFill>
                <a:srgbClr val="DBEFF9">
                  <a:lumMod val="10000"/>
                </a:srgbClr>
              </a:solidFill>
              <a:effectLst/>
              <a:uLnTx/>
              <a:uFillTx/>
              <a:latin typeface="Calibri Light" panose="020F0302020204030204" pitchFamily="34" charset="0"/>
              <a:ea typeface="+mn-ea"/>
              <a:cs typeface="Calibri Light" panose="020F0302020204030204" pitchFamily="34" charset="0"/>
            </a:endParaRPr>
          </a:p>
        </p:txBody>
      </p:sp>
      <p:sp>
        <p:nvSpPr>
          <p:cNvPr id="57" name="Rectangle: Rounded Corners 56">
            <a:extLst>
              <a:ext uri="{FF2B5EF4-FFF2-40B4-BE49-F238E27FC236}">
                <a16:creationId xmlns:a16="http://schemas.microsoft.com/office/drawing/2014/main" id="{F878E30C-6095-47D1-8567-CCF81E7DB7BB}"/>
              </a:ext>
            </a:extLst>
          </p:cNvPr>
          <p:cNvSpPr/>
          <p:nvPr/>
        </p:nvSpPr>
        <p:spPr>
          <a:xfrm>
            <a:off x="3711278" y="2478108"/>
            <a:ext cx="3866024" cy="673295"/>
          </a:xfrm>
          <a:prstGeom prst="roundRect">
            <a:avLst>
              <a:gd name="adj" fmla="val 4163"/>
            </a:avLst>
          </a:prstGeom>
          <a:solidFill>
            <a:schemeClr val="accent2">
              <a:lumMod val="20000"/>
              <a:lumOff val="80000"/>
            </a:schemeClr>
          </a:solidFill>
          <a:ln>
            <a:noFill/>
          </a:ln>
          <a:effectLst>
            <a:outerShdw blurRad="1270000" dist="444500" dir="5400000" sx="90000" sy="9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DBEFF9">
                    <a:lumMod val="10000"/>
                  </a:srgbClr>
                </a:solidFill>
                <a:effectLst/>
                <a:uLnTx/>
                <a:uFillTx/>
                <a:latin typeface="Calibri Light" panose="020F0302020204030204" pitchFamily="34" charset="0"/>
                <a:ea typeface="+mn-ea"/>
                <a:cs typeface="Calibri Light" panose="020F0302020204030204" pitchFamily="34" charset="0"/>
              </a:rPr>
              <a:t>directing the activities of others; demonstrating “being in charge”</a:t>
            </a:r>
            <a:endParaRPr kumimoji="0" lang="id-ID" sz="1800" b="0" i="0" u="none" strike="noStrike" kern="1200" cap="none" spc="0" normalizeH="0" baseline="0" noProof="0" dirty="0">
              <a:ln>
                <a:noFill/>
              </a:ln>
              <a:solidFill>
                <a:srgbClr val="DBEFF9">
                  <a:lumMod val="10000"/>
                </a:srgbClr>
              </a:solidFill>
              <a:effectLst/>
              <a:uLnTx/>
              <a:uFillTx/>
              <a:latin typeface="Calibri Light" panose="020F0302020204030204" pitchFamily="34" charset="0"/>
              <a:ea typeface="+mn-ea"/>
              <a:cs typeface="Calibri Light" panose="020F0302020204030204" pitchFamily="34" charset="0"/>
            </a:endParaRPr>
          </a:p>
        </p:txBody>
      </p:sp>
      <p:sp>
        <p:nvSpPr>
          <p:cNvPr id="60" name="Rectangle: Rounded Corners 59">
            <a:extLst>
              <a:ext uri="{FF2B5EF4-FFF2-40B4-BE49-F238E27FC236}">
                <a16:creationId xmlns:a16="http://schemas.microsoft.com/office/drawing/2014/main" id="{0AF51BA0-B6C2-4845-8915-5AB253CEFF3D}"/>
              </a:ext>
            </a:extLst>
          </p:cNvPr>
          <p:cNvSpPr/>
          <p:nvPr/>
        </p:nvSpPr>
        <p:spPr>
          <a:xfrm>
            <a:off x="3711276" y="3270416"/>
            <a:ext cx="3866027" cy="872364"/>
          </a:xfrm>
          <a:prstGeom prst="roundRect">
            <a:avLst>
              <a:gd name="adj" fmla="val 4163"/>
            </a:avLst>
          </a:prstGeom>
          <a:solidFill>
            <a:schemeClr val="accent2">
              <a:lumMod val="20000"/>
              <a:lumOff val="80000"/>
            </a:schemeClr>
          </a:solidFill>
          <a:ln>
            <a:noFill/>
          </a:ln>
          <a:effectLst>
            <a:outerShdw blurRad="1270000" dist="444500" dir="5400000" sx="90000" sy="9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DBEFF9">
                    <a:lumMod val="10000"/>
                  </a:srgbClr>
                </a:solidFill>
                <a:effectLst/>
                <a:uLnTx/>
                <a:uFillTx/>
                <a:latin typeface="Calibri Light" panose="020F0302020204030204" pitchFamily="34" charset="0"/>
                <a:ea typeface="+mn-ea"/>
                <a:cs typeface="Calibri Light" panose="020F0302020204030204" pitchFamily="34" charset="0"/>
              </a:rPr>
              <a:t>single-handedly able to transform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DBEFF9">
                    <a:lumMod val="10000"/>
                  </a:srgbClr>
                </a:solidFill>
                <a:effectLst/>
                <a:uLnTx/>
                <a:uFillTx/>
                <a:latin typeface="Calibri Light" panose="020F0302020204030204" pitchFamily="34" charset="0"/>
                <a:ea typeface="+mn-ea"/>
                <a:cs typeface="Calibri Light" panose="020F0302020204030204" pitchFamily="34" charset="0"/>
              </a:rPr>
              <a:t>and improve the organisation</a:t>
            </a:r>
            <a:endParaRPr kumimoji="0" lang="id-ID" sz="1800" b="0" i="0" u="none" strike="noStrike" kern="1200" cap="none" spc="0" normalizeH="0" baseline="0" noProof="0" dirty="0">
              <a:ln>
                <a:noFill/>
              </a:ln>
              <a:solidFill>
                <a:srgbClr val="DBEFF9">
                  <a:lumMod val="10000"/>
                </a:srgbClr>
              </a:solidFill>
              <a:effectLst/>
              <a:uLnTx/>
              <a:uFillTx/>
              <a:latin typeface="Calibri Light" panose="020F0302020204030204" pitchFamily="34" charset="0"/>
              <a:ea typeface="+mn-ea"/>
              <a:cs typeface="Calibri Light" panose="020F0302020204030204" pitchFamily="34" charset="0"/>
            </a:endParaRPr>
          </a:p>
        </p:txBody>
      </p:sp>
      <p:sp>
        <p:nvSpPr>
          <p:cNvPr id="62" name="Rectangle: Rounded Corners 61">
            <a:extLst>
              <a:ext uri="{FF2B5EF4-FFF2-40B4-BE49-F238E27FC236}">
                <a16:creationId xmlns:a16="http://schemas.microsoft.com/office/drawing/2014/main" id="{83A36A76-CDBA-469B-817D-54059B10F6D1}"/>
              </a:ext>
            </a:extLst>
          </p:cNvPr>
          <p:cNvSpPr/>
          <p:nvPr/>
        </p:nvSpPr>
        <p:spPr>
          <a:xfrm>
            <a:off x="7729169" y="949740"/>
            <a:ext cx="3866027" cy="673295"/>
          </a:xfrm>
          <a:prstGeom prst="roundRect">
            <a:avLst>
              <a:gd name="adj" fmla="val 4163"/>
            </a:avLst>
          </a:prstGeom>
          <a:solidFill>
            <a:schemeClr val="accent3">
              <a:lumMod val="20000"/>
              <a:lumOff val="80000"/>
            </a:schemeClr>
          </a:solidFill>
          <a:ln>
            <a:noFill/>
          </a:ln>
          <a:effectLst>
            <a:outerShdw blurRad="1270000" dist="444500" dir="5400000" sx="90000" sy="9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DBEFF9">
                    <a:lumMod val="10000"/>
                  </a:srgbClr>
                </a:solidFill>
                <a:effectLst/>
                <a:uLnTx/>
                <a:uFillTx/>
                <a:latin typeface="Calibri Light" panose="020F0302020204030204" pitchFamily="34" charset="0"/>
                <a:ea typeface="+mn-ea"/>
                <a:cs typeface="Calibri Light" panose="020F0302020204030204" pitchFamily="34" charset="0"/>
              </a:rPr>
              <a:t>facilitating dialogue between stakeholders and their constituencies</a:t>
            </a:r>
            <a:endParaRPr kumimoji="0" lang="id-ID" sz="1800" b="0" i="0" u="none" strike="noStrike" kern="1200" cap="none" spc="0" normalizeH="0" baseline="0" noProof="0" dirty="0">
              <a:ln>
                <a:noFill/>
              </a:ln>
              <a:solidFill>
                <a:srgbClr val="DBEFF9">
                  <a:lumMod val="10000"/>
                </a:srgbClr>
              </a:solidFill>
              <a:effectLst/>
              <a:uLnTx/>
              <a:uFillTx/>
              <a:latin typeface="Calibri Light" panose="020F0302020204030204" pitchFamily="34" charset="0"/>
              <a:ea typeface="+mn-ea"/>
              <a:cs typeface="Calibri Light" panose="020F0302020204030204" pitchFamily="34" charset="0"/>
            </a:endParaRPr>
          </a:p>
        </p:txBody>
      </p:sp>
      <p:sp>
        <p:nvSpPr>
          <p:cNvPr id="63" name="Rectangle: Rounded Corners 62">
            <a:extLst>
              <a:ext uri="{FF2B5EF4-FFF2-40B4-BE49-F238E27FC236}">
                <a16:creationId xmlns:a16="http://schemas.microsoft.com/office/drawing/2014/main" id="{0CDF2266-4061-4310-8CCC-240ACFD22B39}"/>
              </a:ext>
            </a:extLst>
          </p:cNvPr>
          <p:cNvSpPr/>
          <p:nvPr/>
        </p:nvSpPr>
        <p:spPr>
          <a:xfrm>
            <a:off x="7755299" y="2478109"/>
            <a:ext cx="3866027" cy="673294"/>
          </a:xfrm>
          <a:prstGeom prst="roundRect">
            <a:avLst>
              <a:gd name="adj" fmla="val 4163"/>
            </a:avLst>
          </a:prstGeom>
          <a:solidFill>
            <a:schemeClr val="accent3">
              <a:lumMod val="20000"/>
              <a:lumOff val="80000"/>
            </a:schemeClr>
          </a:solidFill>
          <a:ln>
            <a:noFill/>
          </a:ln>
          <a:effectLst>
            <a:outerShdw blurRad="1270000" dist="444500" dir="5400000" sx="90000" sy="9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DBEFF9">
                    <a:lumMod val="10000"/>
                  </a:srgbClr>
                </a:solidFill>
                <a:effectLst/>
                <a:uLnTx/>
                <a:uFillTx/>
                <a:latin typeface="Calibri Light" panose="020F0302020204030204" pitchFamily="34" charset="0"/>
                <a:ea typeface="+mn-ea"/>
                <a:cs typeface="Calibri Light" panose="020F0302020204030204" pitchFamily="34" charset="0"/>
              </a:rPr>
              <a:t>creating a “holding environment”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DBEFF9">
                    <a:lumMod val="10000"/>
                  </a:srgbClr>
                </a:solidFill>
                <a:effectLst/>
                <a:uLnTx/>
                <a:uFillTx/>
                <a:latin typeface="Calibri Light" panose="020F0302020204030204" pitchFamily="34" charset="0"/>
                <a:ea typeface="+mn-ea"/>
                <a:cs typeface="Calibri Light" panose="020F0302020204030204" pitchFamily="34" charset="0"/>
              </a:rPr>
              <a:t>for new possibilities to emerge</a:t>
            </a:r>
            <a:endParaRPr kumimoji="0" lang="id-ID" sz="1800" b="0" i="0" u="none" strike="noStrike" kern="1200" cap="none" spc="0" normalizeH="0" baseline="0" noProof="0" dirty="0">
              <a:ln>
                <a:noFill/>
              </a:ln>
              <a:solidFill>
                <a:srgbClr val="DBEFF9">
                  <a:lumMod val="10000"/>
                </a:srgbClr>
              </a:solidFill>
              <a:effectLst/>
              <a:uLnTx/>
              <a:uFillTx/>
              <a:latin typeface="Calibri Light" panose="020F0302020204030204" pitchFamily="34" charset="0"/>
              <a:ea typeface="+mn-ea"/>
              <a:cs typeface="Calibri Light" panose="020F0302020204030204" pitchFamily="34" charset="0"/>
            </a:endParaRPr>
          </a:p>
        </p:txBody>
      </p:sp>
      <p:sp>
        <p:nvSpPr>
          <p:cNvPr id="64" name="Rectangle: Rounded Corners 63">
            <a:extLst>
              <a:ext uri="{FF2B5EF4-FFF2-40B4-BE49-F238E27FC236}">
                <a16:creationId xmlns:a16="http://schemas.microsoft.com/office/drawing/2014/main" id="{AE1F85B3-411D-4A65-93B6-60D2D1D86918}"/>
              </a:ext>
            </a:extLst>
          </p:cNvPr>
          <p:cNvSpPr/>
          <p:nvPr/>
        </p:nvSpPr>
        <p:spPr>
          <a:xfrm>
            <a:off x="7755298" y="5247265"/>
            <a:ext cx="3866027" cy="872362"/>
          </a:xfrm>
          <a:prstGeom prst="roundRect">
            <a:avLst>
              <a:gd name="adj" fmla="val 4163"/>
            </a:avLst>
          </a:prstGeom>
          <a:solidFill>
            <a:schemeClr val="accent3">
              <a:lumMod val="20000"/>
              <a:lumOff val="80000"/>
            </a:schemeClr>
          </a:solidFill>
          <a:ln>
            <a:noFill/>
          </a:ln>
          <a:effectLst>
            <a:outerShdw blurRad="1270000" dist="444500" dir="5400000" sx="90000" sy="9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DBEFF9">
                    <a:lumMod val="10000"/>
                  </a:srgbClr>
                </a:solidFill>
                <a:effectLst/>
                <a:uLnTx/>
                <a:uFillTx/>
                <a:latin typeface="Calibri Light" panose="020F0302020204030204" pitchFamily="34" charset="0"/>
                <a:ea typeface="+mn-ea"/>
                <a:cs typeface="Calibri Light" panose="020F0302020204030204" pitchFamily="34" charset="0"/>
              </a:rPr>
              <a:t>Creating a learning / growth mindset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DBEFF9">
                    <a:lumMod val="10000"/>
                  </a:srgbClr>
                </a:solidFill>
                <a:effectLst/>
                <a:uLnTx/>
                <a:uFillTx/>
                <a:latin typeface="Calibri Light" panose="020F0302020204030204" pitchFamily="34" charset="0"/>
                <a:ea typeface="+mn-ea"/>
                <a:cs typeface="Calibri Light" panose="020F0302020204030204" pitchFamily="34" charset="0"/>
              </a:rPr>
              <a:t>by ensuring an equality of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DBEFF9">
                    <a:lumMod val="10000"/>
                  </a:srgbClr>
                </a:solidFill>
                <a:effectLst/>
                <a:uLnTx/>
                <a:uFillTx/>
                <a:latin typeface="Calibri Light" panose="020F0302020204030204" pitchFamily="34" charset="0"/>
                <a:ea typeface="+mn-ea"/>
                <a:cs typeface="Calibri Light" panose="020F0302020204030204" pitchFamily="34" charset="0"/>
              </a:rPr>
              <a:t>influence across all stakeholders</a:t>
            </a:r>
            <a:endParaRPr kumimoji="0" lang="id-ID" sz="1800" b="0" i="0" u="none" strike="noStrike" kern="1200" cap="none" spc="0" normalizeH="0" baseline="0" noProof="0" dirty="0">
              <a:ln>
                <a:noFill/>
              </a:ln>
              <a:solidFill>
                <a:srgbClr val="DBEFF9">
                  <a:lumMod val="10000"/>
                </a:srgbClr>
              </a:solidFill>
              <a:effectLst/>
              <a:uLnTx/>
              <a:uFillTx/>
              <a:latin typeface="Calibri Light" panose="020F0302020204030204" pitchFamily="34" charset="0"/>
              <a:ea typeface="+mn-ea"/>
              <a:cs typeface="Calibri Light" panose="020F0302020204030204" pitchFamily="34" charset="0"/>
            </a:endParaRPr>
          </a:p>
        </p:txBody>
      </p:sp>
      <p:sp>
        <p:nvSpPr>
          <p:cNvPr id="65" name="Rectangle: Rounded Corners 64">
            <a:extLst>
              <a:ext uri="{FF2B5EF4-FFF2-40B4-BE49-F238E27FC236}">
                <a16:creationId xmlns:a16="http://schemas.microsoft.com/office/drawing/2014/main" id="{EEB7FB45-4A8F-4600-9FF8-FA5DEAB7FC1A}"/>
              </a:ext>
            </a:extLst>
          </p:cNvPr>
          <p:cNvSpPr/>
          <p:nvPr/>
        </p:nvSpPr>
        <p:spPr>
          <a:xfrm>
            <a:off x="7755299" y="4238172"/>
            <a:ext cx="3866027" cy="925879"/>
          </a:xfrm>
          <a:prstGeom prst="roundRect">
            <a:avLst>
              <a:gd name="adj" fmla="val 4163"/>
            </a:avLst>
          </a:prstGeom>
          <a:solidFill>
            <a:schemeClr val="accent3">
              <a:lumMod val="20000"/>
              <a:lumOff val="80000"/>
            </a:schemeClr>
          </a:solidFill>
          <a:ln>
            <a:noFill/>
          </a:ln>
          <a:effectLst>
            <a:outerShdw blurRad="1270000" dist="444500" dir="5400000" sx="90000" sy="9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DBEFF9">
                    <a:lumMod val="10000"/>
                  </a:srgbClr>
                </a:solidFill>
                <a:effectLst/>
                <a:uLnTx/>
                <a:uFillTx/>
                <a:latin typeface="Calibri Light" panose="020F0302020204030204" pitchFamily="34" charset="0"/>
                <a:ea typeface="+mn-ea"/>
                <a:cs typeface="Calibri Light" panose="020F0302020204030204" pitchFamily="34" charset="0"/>
              </a:rPr>
              <a:t>cognisant they only have a partial view of reality and need the views of others</a:t>
            </a:r>
            <a:endParaRPr kumimoji="0" lang="id-ID" sz="1800" b="0" i="0" u="none" strike="noStrike" kern="1200" cap="none" spc="0" normalizeH="0" baseline="0" noProof="0" dirty="0">
              <a:ln>
                <a:noFill/>
              </a:ln>
              <a:solidFill>
                <a:srgbClr val="DBEFF9">
                  <a:lumMod val="10000"/>
                </a:srgbClr>
              </a:solidFill>
              <a:effectLst/>
              <a:uLnTx/>
              <a:uFillTx/>
              <a:latin typeface="Calibri Light" panose="020F0302020204030204" pitchFamily="34" charset="0"/>
              <a:ea typeface="+mn-ea"/>
              <a:cs typeface="Calibri Light" panose="020F0302020204030204" pitchFamily="34" charset="0"/>
            </a:endParaRPr>
          </a:p>
        </p:txBody>
      </p:sp>
      <p:sp>
        <p:nvSpPr>
          <p:cNvPr id="66" name="Rectangle: Rounded Corners 65">
            <a:extLst>
              <a:ext uri="{FF2B5EF4-FFF2-40B4-BE49-F238E27FC236}">
                <a16:creationId xmlns:a16="http://schemas.microsoft.com/office/drawing/2014/main" id="{5C629714-6674-4E29-8EB6-92F2169EE0B1}"/>
              </a:ext>
            </a:extLst>
          </p:cNvPr>
          <p:cNvSpPr/>
          <p:nvPr/>
        </p:nvSpPr>
        <p:spPr>
          <a:xfrm>
            <a:off x="3711278" y="5247265"/>
            <a:ext cx="3866024" cy="872363"/>
          </a:xfrm>
          <a:prstGeom prst="roundRect">
            <a:avLst>
              <a:gd name="adj" fmla="val 4163"/>
            </a:avLst>
          </a:prstGeom>
          <a:solidFill>
            <a:schemeClr val="accent2">
              <a:lumMod val="20000"/>
              <a:lumOff val="80000"/>
            </a:schemeClr>
          </a:solidFill>
          <a:ln>
            <a:noFill/>
          </a:ln>
          <a:effectLst>
            <a:outerShdw blurRad="1270000" dist="444500" dir="5400000" sx="90000" sy="9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DBEFF9">
                    <a:lumMod val="10000"/>
                  </a:srgbClr>
                </a:solidFill>
                <a:effectLst/>
                <a:uLnTx/>
                <a:uFillTx/>
                <a:latin typeface="Calibri Light" panose="020F0302020204030204" pitchFamily="34" charset="0"/>
                <a:ea typeface="+mn-ea"/>
                <a:cs typeface="Calibri Light" panose="020F0302020204030204" pitchFamily="34" charset="0"/>
              </a:rPr>
              <a:t>able to get people to “understand” and accept their view through persuasion</a:t>
            </a:r>
            <a:endParaRPr kumimoji="0" lang="id-ID" sz="1800" b="0" i="0" u="none" strike="noStrike" kern="1200" cap="none" spc="0" normalizeH="0" baseline="0" noProof="0" dirty="0">
              <a:ln>
                <a:noFill/>
              </a:ln>
              <a:solidFill>
                <a:srgbClr val="DBEFF9">
                  <a:lumMod val="10000"/>
                </a:srgbClr>
              </a:solidFill>
              <a:effectLst/>
              <a:uLnTx/>
              <a:uFillTx/>
              <a:latin typeface="Calibri Light" panose="020F0302020204030204" pitchFamily="34" charset="0"/>
              <a:ea typeface="+mn-ea"/>
              <a:cs typeface="Calibri Light" panose="020F0302020204030204" pitchFamily="34" charset="0"/>
            </a:endParaRPr>
          </a:p>
        </p:txBody>
      </p:sp>
      <p:sp>
        <p:nvSpPr>
          <p:cNvPr id="67" name="Rectangle: Rounded Corners 66">
            <a:extLst>
              <a:ext uri="{FF2B5EF4-FFF2-40B4-BE49-F238E27FC236}">
                <a16:creationId xmlns:a16="http://schemas.microsoft.com/office/drawing/2014/main" id="{9340F807-76CA-42F9-AF29-8A2470543BC0}"/>
              </a:ext>
            </a:extLst>
          </p:cNvPr>
          <p:cNvSpPr/>
          <p:nvPr/>
        </p:nvSpPr>
        <p:spPr>
          <a:xfrm>
            <a:off x="7755298" y="3280727"/>
            <a:ext cx="3866027" cy="872365"/>
          </a:xfrm>
          <a:prstGeom prst="roundRect">
            <a:avLst>
              <a:gd name="adj" fmla="val 4163"/>
            </a:avLst>
          </a:prstGeom>
          <a:solidFill>
            <a:schemeClr val="accent3">
              <a:lumMod val="20000"/>
              <a:lumOff val="80000"/>
            </a:schemeClr>
          </a:solidFill>
          <a:ln>
            <a:noFill/>
          </a:ln>
          <a:effectLst>
            <a:outerShdw blurRad="1270000" dist="444500" dir="5400000" sx="90000" sy="9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BEFF9">
                    <a:lumMod val="10000"/>
                  </a:srgbClr>
                </a:solidFill>
                <a:effectLst/>
                <a:uLnTx/>
                <a:uFillTx/>
                <a:latin typeface="Calibri Light" panose="020F0302020204030204" pitchFamily="34" charset="0"/>
                <a:ea typeface="+mn-ea"/>
                <a:cs typeface="Calibri Light" panose="020F0302020204030204" pitchFamily="34" charset="0"/>
              </a:rPr>
              <a:t>building a common sense of direction, alignment and commitment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BEFF9">
                    <a:lumMod val="10000"/>
                  </a:srgbClr>
                </a:solidFill>
                <a:effectLst/>
                <a:uLnTx/>
                <a:uFillTx/>
                <a:latin typeface="Calibri Light" panose="020F0302020204030204" pitchFamily="34" charset="0"/>
                <a:ea typeface="+mn-ea"/>
                <a:cs typeface="Calibri Light" panose="020F0302020204030204" pitchFamily="34" charset="0"/>
              </a:rPr>
              <a:t>between multiple stakeholders</a:t>
            </a:r>
            <a:endParaRPr kumimoji="0" lang="id-ID" sz="1800" b="0" i="0" u="none" strike="noStrike" kern="1200" cap="none" spc="0" normalizeH="0" baseline="0" noProof="0" dirty="0">
              <a:ln>
                <a:noFill/>
              </a:ln>
              <a:solidFill>
                <a:srgbClr val="DBEFF9">
                  <a:lumMod val="10000"/>
                </a:srgbClr>
              </a:solidFill>
              <a:effectLst/>
              <a:uLnTx/>
              <a:uFillTx/>
              <a:latin typeface="Calibri Light" panose="020F0302020204030204" pitchFamily="34" charset="0"/>
              <a:ea typeface="+mn-ea"/>
              <a:cs typeface="Calibri Light" panose="020F0302020204030204" pitchFamily="34" charset="0"/>
            </a:endParaRPr>
          </a:p>
        </p:txBody>
      </p:sp>
      <p:sp>
        <p:nvSpPr>
          <p:cNvPr id="68" name="Rectangle: Rounded Corners 67">
            <a:extLst>
              <a:ext uri="{FF2B5EF4-FFF2-40B4-BE49-F238E27FC236}">
                <a16:creationId xmlns:a16="http://schemas.microsoft.com/office/drawing/2014/main" id="{F2B1ED3D-8AF1-42CA-9C29-8AE709DDFCEB}"/>
              </a:ext>
            </a:extLst>
          </p:cNvPr>
          <p:cNvSpPr/>
          <p:nvPr/>
        </p:nvSpPr>
        <p:spPr>
          <a:xfrm>
            <a:off x="3711276" y="4238172"/>
            <a:ext cx="3866028" cy="925878"/>
          </a:xfrm>
          <a:prstGeom prst="roundRect">
            <a:avLst>
              <a:gd name="adj" fmla="val 4163"/>
            </a:avLst>
          </a:prstGeom>
          <a:solidFill>
            <a:schemeClr val="accent2">
              <a:lumMod val="20000"/>
              <a:lumOff val="80000"/>
            </a:schemeClr>
          </a:solidFill>
          <a:ln>
            <a:noFill/>
          </a:ln>
          <a:effectLst>
            <a:outerShdw blurRad="1270000" dist="444500" dir="5400000" sx="90000" sy="9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DBEFF9">
                    <a:lumMod val="10000"/>
                  </a:srgbClr>
                </a:solidFill>
                <a:effectLst/>
                <a:uLnTx/>
                <a:uFillTx/>
                <a:latin typeface="Calibri Light" panose="020F0302020204030204" pitchFamily="34" charset="0"/>
                <a:ea typeface="+mn-ea"/>
                <a:cs typeface="Calibri Light" panose="020F0302020204030204" pitchFamily="34" charset="0"/>
              </a:rPr>
              <a:t>able to see the vision with such clarity that even the steps to achieve the vision are visible to them </a:t>
            </a:r>
            <a:endParaRPr kumimoji="0" lang="id-ID" sz="1800" b="0" i="0" u="none" strike="noStrike" kern="1200" cap="none" spc="0" normalizeH="0" baseline="0" noProof="0" dirty="0">
              <a:ln>
                <a:noFill/>
              </a:ln>
              <a:solidFill>
                <a:srgbClr val="DBEFF9">
                  <a:lumMod val="10000"/>
                </a:srgbClr>
              </a:solidFill>
              <a:effectLst/>
              <a:uLnTx/>
              <a:uFillTx/>
              <a:latin typeface="Calibri Light" panose="020F0302020204030204" pitchFamily="34" charset="0"/>
              <a:ea typeface="+mn-ea"/>
              <a:cs typeface="Calibri Light" panose="020F0302020204030204" pitchFamily="34" charset="0"/>
            </a:endParaRPr>
          </a:p>
        </p:txBody>
      </p:sp>
      <p:sp>
        <p:nvSpPr>
          <p:cNvPr id="3" name="Rectangle: Rounded Corners 2">
            <a:extLst>
              <a:ext uri="{FF2B5EF4-FFF2-40B4-BE49-F238E27FC236}">
                <a16:creationId xmlns:a16="http://schemas.microsoft.com/office/drawing/2014/main" id="{A812F93E-24B5-B658-F41F-DB8B2DF8D15A}"/>
              </a:ext>
            </a:extLst>
          </p:cNvPr>
          <p:cNvSpPr/>
          <p:nvPr/>
        </p:nvSpPr>
        <p:spPr>
          <a:xfrm>
            <a:off x="3711275" y="1706249"/>
            <a:ext cx="3866026" cy="673295"/>
          </a:xfrm>
          <a:prstGeom prst="roundRect">
            <a:avLst>
              <a:gd name="adj" fmla="val 4163"/>
            </a:avLst>
          </a:prstGeom>
          <a:solidFill>
            <a:schemeClr val="accent2">
              <a:lumMod val="20000"/>
              <a:lumOff val="80000"/>
            </a:schemeClr>
          </a:solidFill>
          <a:ln>
            <a:noFill/>
          </a:ln>
          <a:effectLst>
            <a:outerShdw blurRad="1270000" dist="444500" dir="5400000" sx="90000" sy="9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DBEFF9">
                    <a:lumMod val="10000"/>
                  </a:srgbClr>
                </a:solidFill>
                <a:effectLst/>
                <a:uLnTx/>
                <a:uFillTx/>
                <a:latin typeface="Calibri Light" panose="020F0302020204030204" pitchFamily="34" charset="0"/>
                <a:ea typeface="+mn-ea"/>
                <a:cs typeface="Calibri Light" panose="020F0302020204030204" pitchFamily="34" charset="0"/>
              </a:rPr>
              <a:t>leaders should have the answers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DBEFF9">
                    <a:lumMod val="10000"/>
                  </a:srgbClr>
                </a:solidFill>
                <a:effectLst/>
                <a:uLnTx/>
                <a:uFillTx/>
                <a:latin typeface="Calibri Light" panose="020F0302020204030204" pitchFamily="34" charset="0"/>
                <a:ea typeface="+mn-ea"/>
                <a:cs typeface="Calibri Light" panose="020F0302020204030204" pitchFamily="34" charset="0"/>
              </a:rPr>
              <a:t>(and the ‘right’ answer is out there)</a:t>
            </a:r>
            <a:endParaRPr kumimoji="0" lang="id-ID" sz="1800" b="0" i="0" u="none" strike="noStrike" kern="1200" cap="none" spc="0" normalizeH="0" baseline="0" noProof="0" dirty="0">
              <a:ln>
                <a:noFill/>
              </a:ln>
              <a:solidFill>
                <a:srgbClr val="DBEFF9">
                  <a:lumMod val="10000"/>
                </a:srgbClr>
              </a:solidFill>
              <a:effectLst/>
              <a:uLnTx/>
              <a:uFillTx/>
              <a:latin typeface="Calibri Light" panose="020F0302020204030204" pitchFamily="34" charset="0"/>
              <a:ea typeface="+mn-ea"/>
              <a:cs typeface="Calibri Light" panose="020F0302020204030204" pitchFamily="34" charset="0"/>
            </a:endParaRPr>
          </a:p>
        </p:txBody>
      </p:sp>
      <p:sp>
        <p:nvSpPr>
          <p:cNvPr id="4" name="Rectangle: Rounded Corners 3">
            <a:extLst>
              <a:ext uri="{FF2B5EF4-FFF2-40B4-BE49-F238E27FC236}">
                <a16:creationId xmlns:a16="http://schemas.microsoft.com/office/drawing/2014/main" id="{DE09F6A5-0CF3-A68B-9F36-1D16C9A81726}"/>
              </a:ext>
            </a:extLst>
          </p:cNvPr>
          <p:cNvSpPr/>
          <p:nvPr/>
        </p:nvSpPr>
        <p:spPr>
          <a:xfrm>
            <a:off x="7729169" y="1699873"/>
            <a:ext cx="3892157" cy="669412"/>
          </a:xfrm>
          <a:prstGeom prst="roundRect">
            <a:avLst>
              <a:gd name="adj" fmla="val 4163"/>
            </a:avLst>
          </a:prstGeom>
          <a:solidFill>
            <a:schemeClr val="accent3">
              <a:lumMod val="20000"/>
              <a:lumOff val="80000"/>
            </a:schemeClr>
          </a:solidFill>
          <a:ln>
            <a:noFill/>
          </a:ln>
          <a:effectLst>
            <a:outerShdw blurRad="1270000" dist="444500" dir="5400000" sx="90000" sy="9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DBEFF9">
                    <a:lumMod val="10000"/>
                  </a:srgbClr>
                </a:solidFill>
                <a:effectLst/>
                <a:uLnTx/>
                <a:uFillTx/>
                <a:latin typeface="Calibri Light" panose="020F0302020204030204" pitchFamily="34" charset="0"/>
                <a:ea typeface="+mn-ea"/>
                <a:cs typeface="Calibri Light" panose="020F0302020204030204" pitchFamily="34" charset="0"/>
              </a:rPr>
              <a:t>g</a:t>
            </a:r>
            <a:r>
              <a:rPr kumimoji="0" lang="en-GB" sz="1800" b="0" i="0" u="none" strike="noStrike" kern="1200" cap="none" spc="0" normalizeH="0" baseline="0" noProof="0" dirty="0" err="1">
                <a:ln>
                  <a:noFill/>
                </a:ln>
                <a:solidFill>
                  <a:srgbClr val="DBEFF9">
                    <a:lumMod val="10000"/>
                  </a:srgbClr>
                </a:solidFill>
                <a:effectLst/>
                <a:uLnTx/>
                <a:uFillTx/>
                <a:latin typeface="Calibri Light" panose="020F0302020204030204" pitchFamily="34" charset="0"/>
                <a:ea typeface="+mn-ea"/>
                <a:cs typeface="Calibri Light" panose="020F0302020204030204" pitchFamily="34" charset="0"/>
              </a:rPr>
              <a:t>iven</a:t>
            </a:r>
            <a:r>
              <a:rPr kumimoji="0" lang="en-GB" sz="1800" b="0" i="0" u="none" strike="noStrike" kern="1200" cap="none" spc="0" normalizeH="0" baseline="0" noProof="0" dirty="0">
                <a:ln>
                  <a:noFill/>
                </a:ln>
                <a:solidFill>
                  <a:srgbClr val="DBEFF9">
                    <a:lumMod val="10000"/>
                  </a:srgbClr>
                </a:solidFill>
                <a:effectLst/>
                <a:uLnTx/>
                <a:uFillTx/>
                <a:latin typeface="Calibri Light" panose="020F0302020204030204" pitchFamily="34" charset="0"/>
                <a:ea typeface="+mn-ea"/>
                <a:cs typeface="Calibri Light" panose="020F0302020204030204" pitchFamily="34" charset="0"/>
              </a:rPr>
              <a:t> VUCA, its OK not to know the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DBEFF9">
                    <a:lumMod val="10000"/>
                  </a:srgbClr>
                </a:solidFill>
                <a:effectLst/>
                <a:uLnTx/>
                <a:uFillTx/>
                <a:latin typeface="Calibri Light" panose="020F0302020204030204" pitchFamily="34" charset="0"/>
                <a:ea typeface="+mn-ea"/>
                <a:cs typeface="Calibri Light" panose="020F0302020204030204" pitchFamily="34" charset="0"/>
              </a:rPr>
              <a:t>answer and there is no ‘right’ answer</a:t>
            </a:r>
            <a:endParaRPr kumimoji="0" lang="id-ID" sz="1800" b="0" i="0" u="none" strike="noStrike" kern="1200" cap="none" spc="0" normalizeH="0" baseline="0" noProof="0" dirty="0">
              <a:ln>
                <a:noFill/>
              </a:ln>
              <a:solidFill>
                <a:srgbClr val="DBEFF9">
                  <a:lumMod val="10000"/>
                </a:srgbClr>
              </a:solidFill>
              <a:effectLst/>
              <a:uLnTx/>
              <a:uFillTx/>
              <a:latin typeface="Calibri Light" panose="020F0302020204030204" pitchFamily="34" charset="0"/>
              <a:ea typeface="+mn-ea"/>
              <a:cs typeface="Calibri Light" panose="020F0302020204030204" pitchFamily="34" charset="0"/>
            </a:endParaRPr>
          </a:p>
        </p:txBody>
      </p:sp>
    </p:spTree>
    <p:extLst>
      <p:ext uri="{BB962C8B-B14F-4D97-AF65-F5344CB8AC3E}">
        <p14:creationId xmlns:p14="http://schemas.microsoft.com/office/powerpoint/2010/main" val="2605205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fade">
                                      <p:cBhvr>
                                        <p:cTn id="10" dur="500"/>
                                        <p:tgtEl>
                                          <p:spTgt spid="6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fade">
                                      <p:cBhvr>
                                        <p:cTn id="23" dur="500"/>
                                        <p:tgtEl>
                                          <p:spTgt spid="5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3"/>
                                        </p:tgtEl>
                                        <p:attrNameLst>
                                          <p:attrName>style.visibility</p:attrName>
                                        </p:attrNameLst>
                                      </p:cBhvr>
                                      <p:to>
                                        <p:strVal val="visible"/>
                                      </p:to>
                                    </p:set>
                                    <p:animEffect transition="in" filter="fade">
                                      <p:cBhvr>
                                        <p:cTn id="26" dur="500"/>
                                        <p:tgtEl>
                                          <p:spTgt spid="6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500"/>
                                        <p:tgtEl>
                                          <p:spTgt spid="6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Effect transition="in" filter="fade">
                                      <p:cBhvr>
                                        <p:cTn id="34" dur="500"/>
                                        <p:tgtEl>
                                          <p:spTgt spid="6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fade">
                                      <p:cBhvr>
                                        <p:cTn id="39" dur="500"/>
                                        <p:tgtEl>
                                          <p:spTgt spid="6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fade">
                                      <p:cBhvr>
                                        <p:cTn id="42" dur="500"/>
                                        <p:tgtEl>
                                          <p:spTgt spid="6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500"/>
                                        <p:tgtEl>
                                          <p:spTgt spid="6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60" grpId="0" animBg="1"/>
      <p:bldP spid="62" grpId="0" animBg="1"/>
      <p:bldP spid="63" grpId="0" animBg="1"/>
      <p:bldP spid="64" grpId="0" animBg="1"/>
      <p:bldP spid="65" grpId="0" animBg="1"/>
      <p:bldP spid="66" grpId="0" animBg="1"/>
      <p:bldP spid="67" grpId="0" animBg="1"/>
      <p:bldP spid="68" grpId="0" animBg="1"/>
      <p:bldP spid="3" grpId="0" animBg="1"/>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4C1477EE-BBE0-4B1B-B758-9E754DAFABD0}"/>
              </a:ext>
            </a:extLst>
          </p:cNvPr>
          <p:cNvPicPr>
            <a:picLocks noGrp="1" noChangeAspect="1"/>
          </p:cNvPicPr>
          <p:nvPr>
            <p:ph type="pic" sz="quarter" idx="10"/>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l="16164" r="16164"/>
          <a:stretch/>
        </p:blipFill>
        <p:spPr>
          <a:xfrm>
            <a:off x="164769" y="754533"/>
            <a:ext cx="5080602" cy="5499848"/>
          </a:xfrm>
        </p:spPr>
      </p:pic>
      <p:sp>
        <p:nvSpPr>
          <p:cNvPr id="18" name="Rectangle: Rounded Corners 17">
            <a:extLst>
              <a:ext uri="{FF2B5EF4-FFF2-40B4-BE49-F238E27FC236}">
                <a16:creationId xmlns:a16="http://schemas.microsoft.com/office/drawing/2014/main" id="{60E5764B-3B38-437B-B1C0-9BAD9A0ED65F}"/>
              </a:ext>
            </a:extLst>
          </p:cNvPr>
          <p:cNvSpPr/>
          <p:nvPr/>
        </p:nvSpPr>
        <p:spPr>
          <a:xfrm>
            <a:off x="167663" y="754531"/>
            <a:ext cx="5077707" cy="5499850"/>
          </a:xfrm>
          <a:prstGeom prst="roundRect">
            <a:avLst>
              <a:gd name="adj" fmla="val 0"/>
            </a:avLst>
          </a:prstGeom>
          <a:gradFill>
            <a:gsLst>
              <a:gs pos="0">
                <a:schemeClr val="accent3">
                  <a:alpha val="28000"/>
                </a:schemeClr>
              </a:gs>
              <a:gs pos="82000">
                <a:schemeClr val="accent1">
                  <a:lumMod val="75000"/>
                  <a:alpha val="8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AA1DE193-511C-F08E-1F57-28C22BAB0436}"/>
              </a:ext>
            </a:extLst>
          </p:cNvPr>
          <p:cNvSpPr txBox="1"/>
          <p:nvPr/>
        </p:nvSpPr>
        <p:spPr>
          <a:xfrm>
            <a:off x="515436" y="4449785"/>
            <a:ext cx="4379267" cy="163121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prstClr val="white"/>
                </a:solidFill>
                <a:effectLst/>
                <a:uLnTx/>
                <a:uFillTx/>
                <a:latin typeface="Calibri Light" panose="020F0302020204030204"/>
                <a:ea typeface="+mn-ea"/>
                <a:cs typeface="+mn-cs"/>
              </a:rPr>
              <a:t>“Thoughtful reflection on natural experience, in light of conceptual models is one of the most powerful tools we have for management learning.”</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Light" panose="020F0302020204030204"/>
                <a:ea typeface="+mn-ea"/>
                <a:cs typeface="+mn-cs"/>
              </a:rPr>
              <a:t>- Henry </a:t>
            </a:r>
            <a:r>
              <a:rPr kumimoji="0" lang="en-GB" sz="2000" b="0" i="0" u="none" strike="noStrike" kern="1200" cap="none" spc="0" normalizeH="0" baseline="0" noProof="0" dirty="0" err="1">
                <a:ln>
                  <a:noFill/>
                </a:ln>
                <a:solidFill>
                  <a:prstClr val="white"/>
                </a:solidFill>
                <a:effectLst/>
                <a:uLnTx/>
                <a:uFillTx/>
                <a:latin typeface="Calibri Light" panose="020F0302020204030204"/>
                <a:ea typeface="+mn-ea"/>
                <a:cs typeface="+mn-cs"/>
              </a:rPr>
              <a:t>Mintzberg</a:t>
            </a:r>
            <a:r>
              <a:rPr kumimoji="0" lang="en-GB" sz="2000" b="0" i="0" u="none" strike="noStrike" kern="1200" cap="none" spc="0" normalizeH="0" baseline="0" noProof="0" dirty="0" err="1">
                <a:ln>
                  <a:noFill/>
                </a:ln>
                <a:solidFill>
                  <a:srgbClr val="0070C0"/>
                </a:solidFill>
                <a:effectLst/>
                <a:uLnTx/>
                <a:uFillTx/>
                <a:latin typeface="Calibri Light" panose="020F0302020204030204"/>
                <a:ea typeface="+mn-ea"/>
                <a:cs typeface="+mn-cs"/>
              </a:rPr>
              <a:t>g</a:t>
            </a:r>
            <a:endParaRPr kumimoji="0" lang="en-GB" sz="2000" b="0" i="0" u="none" strike="noStrike" kern="1200" cap="none" spc="0" normalizeH="0" baseline="0" noProof="0" dirty="0">
              <a:ln>
                <a:noFill/>
              </a:ln>
              <a:solidFill>
                <a:srgbClr val="0070C0"/>
              </a:solidFill>
              <a:effectLst/>
              <a:uLnTx/>
              <a:uFillTx/>
              <a:latin typeface="Calibri Light" panose="020F0302020204030204"/>
              <a:ea typeface="+mn-ea"/>
              <a:cs typeface="+mn-cs"/>
            </a:endParaRPr>
          </a:p>
        </p:txBody>
      </p:sp>
      <p:sp>
        <p:nvSpPr>
          <p:cNvPr id="5" name="TextBox 4">
            <a:extLst>
              <a:ext uri="{FF2B5EF4-FFF2-40B4-BE49-F238E27FC236}">
                <a16:creationId xmlns:a16="http://schemas.microsoft.com/office/drawing/2014/main" id="{041C4E0B-02E9-4CFC-A9C1-0D3E583471AE}"/>
              </a:ext>
            </a:extLst>
          </p:cNvPr>
          <p:cNvSpPr txBox="1"/>
          <p:nvPr/>
        </p:nvSpPr>
        <p:spPr>
          <a:xfrm>
            <a:off x="79514" y="877884"/>
            <a:ext cx="5165856" cy="596766"/>
          </a:xfrm>
          <a:prstGeom prst="rect">
            <a:avLst/>
          </a:prstGeom>
          <a:noFill/>
        </p:spPr>
        <p:txBody>
          <a:bodyPr wrap="square" rtlCol="0" anchor="b">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4400" b="1" i="0" u="none" strike="noStrike" kern="1200" cap="none" spc="-188" normalizeH="0" baseline="0" noProof="0" dirty="0">
                <a:ln>
                  <a:noFill/>
                </a:ln>
                <a:solidFill>
                  <a:prstClr val="white"/>
                </a:solidFill>
                <a:effectLst/>
                <a:uLnTx/>
                <a:uFillTx/>
                <a:latin typeface="Calibri Light" panose="020F0302020204030204"/>
                <a:ea typeface="+mn-ea"/>
                <a:cs typeface="Poppins Light" panose="00000400000000000000" pitchFamily="2" charset="0"/>
              </a:rPr>
              <a:t>Self-Reflection Exercise</a:t>
            </a:r>
          </a:p>
        </p:txBody>
      </p:sp>
      <p:sp>
        <p:nvSpPr>
          <p:cNvPr id="12" name="Rectangle 11">
            <a:extLst>
              <a:ext uri="{FF2B5EF4-FFF2-40B4-BE49-F238E27FC236}">
                <a16:creationId xmlns:a16="http://schemas.microsoft.com/office/drawing/2014/main" id="{314A7BD1-E94B-3936-AA7D-C01293B5887E}"/>
              </a:ext>
            </a:extLst>
          </p:cNvPr>
          <p:cNvSpPr/>
          <p:nvPr/>
        </p:nvSpPr>
        <p:spPr>
          <a:xfrm>
            <a:off x="6680892" y="2315495"/>
            <a:ext cx="4397302" cy="1015663"/>
          </a:xfrm>
          <a:prstGeom prst="rect">
            <a:avLst/>
          </a:prstGeom>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alibri Light" panose="020F0302020204030204"/>
                <a:ea typeface="+mn-ea"/>
                <a:cs typeface="Segoe UI Light" panose="020B0502040204020203" pitchFamily="34" charset="0"/>
              </a:rPr>
              <a:t>To what extent currently is your working model more that of a hero, a host… or are both perspectives well developed?</a:t>
            </a:r>
          </a:p>
        </p:txBody>
      </p:sp>
      <p:pic>
        <p:nvPicPr>
          <p:cNvPr id="26" name="Picture 6" descr="Questions">
            <a:extLst>
              <a:ext uri="{FF2B5EF4-FFF2-40B4-BE49-F238E27FC236}">
                <a16:creationId xmlns:a16="http://schemas.microsoft.com/office/drawing/2014/main" id="{6544C1CC-4A04-B19F-AC19-B1E241CA96C5}"/>
              </a:ext>
            </a:extLst>
          </p:cNvPr>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579889" y="2411189"/>
            <a:ext cx="933808" cy="824279"/>
          </a:xfrm>
          <a:custGeom>
            <a:avLst/>
            <a:gdLst>
              <a:gd name="connsiteX0" fmla="*/ 618122 w 1236244"/>
              <a:gd name="connsiteY0" fmla="*/ 0 h 1236244"/>
              <a:gd name="connsiteX1" fmla="*/ 1236244 w 1236244"/>
              <a:gd name="connsiteY1" fmla="*/ 618122 h 1236244"/>
              <a:gd name="connsiteX2" fmla="*/ 618122 w 1236244"/>
              <a:gd name="connsiteY2" fmla="*/ 1236244 h 1236244"/>
              <a:gd name="connsiteX3" fmla="*/ 0 w 1236244"/>
              <a:gd name="connsiteY3" fmla="*/ 618122 h 1236244"/>
              <a:gd name="connsiteX4" fmla="*/ 618122 w 1236244"/>
              <a:gd name="connsiteY4" fmla="*/ 0 h 1236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44" h="1236244">
                <a:moveTo>
                  <a:pt x="618122" y="0"/>
                </a:moveTo>
                <a:cubicBezTo>
                  <a:pt x="959501" y="0"/>
                  <a:pt x="1236244" y="276743"/>
                  <a:pt x="1236244" y="618122"/>
                </a:cubicBezTo>
                <a:cubicBezTo>
                  <a:pt x="1236244" y="959501"/>
                  <a:pt x="959501" y="1236244"/>
                  <a:pt x="618122" y="1236244"/>
                </a:cubicBezTo>
                <a:cubicBezTo>
                  <a:pt x="276743" y="1236244"/>
                  <a:pt x="0" y="959501"/>
                  <a:pt x="0" y="618122"/>
                </a:cubicBezTo>
                <a:cubicBezTo>
                  <a:pt x="0" y="276743"/>
                  <a:pt x="276743" y="0"/>
                  <a:pt x="618122" y="0"/>
                </a:cubicBezTo>
                <a:close/>
              </a:path>
            </a:pathLst>
          </a:custGeom>
          <a:solidFill>
            <a:schemeClr val="bg1">
              <a:lumMod val="95000"/>
            </a:schemeClr>
          </a:solidFill>
        </p:spPr>
      </p:pic>
      <p:pic>
        <p:nvPicPr>
          <p:cNvPr id="29" name="Picture 28">
            <a:extLst>
              <a:ext uri="{FF2B5EF4-FFF2-40B4-BE49-F238E27FC236}">
                <a16:creationId xmlns:a16="http://schemas.microsoft.com/office/drawing/2014/main" id="{B7B10228-91D3-C4BC-7360-4EB7C980C226}"/>
              </a:ext>
            </a:extLst>
          </p:cNvPr>
          <p:cNvPicPr>
            <a:picLocks noChangeAspect="1"/>
          </p:cNvPicPr>
          <p:nvPr/>
        </p:nvPicPr>
        <p:blipFill>
          <a:blip r:embed="rId6"/>
          <a:stretch>
            <a:fillRect/>
          </a:stretch>
        </p:blipFill>
        <p:spPr>
          <a:xfrm>
            <a:off x="10570470" y="6254381"/>
            <a:ext cx="897897" cy="369332"/>
          </a:xfrm>
          <a:prstGeom prst="rect">
            <a:avLst/>
          </a:prstGeom>
        </p:spPr>
      </p:pic>
      <p:sp>
        <p:nvSpPr>
          <p:cNvPr id="2" name="TextBox 1">
            <a:extLst>
              <a:ext uri="{FF2B5EF4-FFF2-40B4-BE49-F238E27FC236}">
                <a16:creationId xmlns:a16="http://schemas.microsoft.com/office/drawing/2014/main" id="{BC50E350-885B-4D30-75AA-AE611BFF92F1}"/>
              </a:ext>
            </a:extLst>
          </p:cNvPr>
          <p:cNvSpPr txBox="1"/>
          <p:nvPr/>
        </p:nvSpPr>
        <p:spPr>
          <a:xfrm>
            <a:off x="164769" y="2111057"/>
            <a:ext cx="5080601" cy="550920"/>
          </a:xfrm>
          <a:prstGeom prst="rect">
            <a:avLst/>
          </a:prstGeom>
          <a:noFill/>
        </p:spPr>
        <p:txBody>
          <a:bodyPr wrap="square" rtlCol="0" anchor="b">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4000" b="1" i="0" u="none" strike="noStrike" kern="1200" cap="none" spc="-188" normalizeH="0" baseline="0" noProof="0" dirty="0">
                <a:ln>
                  <a:noFill/>
                </a:ln>
                <a:solidFill>
                  <a:prstClr val="white"/>
                </a:solidFill>
                <a:effectLst/>
                <a:uLnTx/>
                <a:uFillTx/>
                <a:latin typeface="Calibri Light" panose="020F0302020204030204"/>
                <a:ea typeface="+mn-ea"/>
                <a:cs typeface="Poppins Light" panose="00000400000000000000" pitchFamily="2" charset="0"/>
              </a:rPr>
              <a:t>Working Models</a:t>
            </a:r>
          </a:p>
        </p:txBody>
      </p:sp>
      <p:sp>
        <p:nvSpPr>
          <p:cNvPr id="3" name="Rectangle 2">
            <a:extLst>
              <a:ext uri="{FF2B5EF4-FFF2-40B4-BE49-F238E27FC236}">
                <a16:creationId xmlns:a16="http://schemas.microsoft.com/office/drawing/2014/main" id="{29AE38CE-C80D-F7DE-06D2-1E5624DD77D0}"/>
              </a:ext>
            </a:extLst>
          </p:cNvPr>
          <p:cNvSpPr/>
          <p:nvPr/>
        </p:nvSpPr>
        <p:spPr>
          <a:xfrm>
            <a:off x="6681078" y="4254072"/>
            <a:ext cx="5510922" cy="707886"/>
          </a:xfrm>
          <a:prstGeom prst="rect">
            <a:avLst/>
          </a:prstGeom>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alibri Light" panose="020F0302020204030204"/>
                <a:ea typeface="+mn-ea"/>
                <a:cs typeface="Segoe UI Light" panose="020B0502040204020203" pitchFamily="34" charset="0"/>
              </a:rPr>
              <a:t>How might you more fully embrace the mindset of a host? What might get in your way to achieve that?</a:t>
            </a:r>
          </a:p>
        </p:txBody>
      </p:sp>
      <p:pic>
        <p:nvPicPr>
          <p:cNvPr id="6" name="Picture 6" descr="Questions">
            <a:extLst>
              <a:ext uri="{FF2B5EF4-FFF2-40B4-BE49-F238E27FC236}">
                <a16:creationId xmlns:a16="http://schemas.microsoft.com/office/drawing/2014/main" id="{AE509CD4-1D86-48D7-6935-A2E554EEFABC}"/>
              </a:ext>
            </a:extLst>
          </p:cNvPr>
          <p:cNvPicPr>
            <a:picLocks noChangeAspect="1" noChangeArrowheads="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5505871" y="4195876"/>
            <a:ext cx="933808" cy="824279"/>
          </a:xfrm>
          <a:custGeom>
            <a:avLst/>
            <a:gdLst>
              <a:gd name="connsiteX0" fmla="*/ 618122 w 1236244"/>
              <a:gd name="connsiteY0" fmla="*/ 0 h 1236244"/>
              <a:gd name="connsiteX1" fmla="*/ 1236244 w 1236244"/>
              <a:gd name="connsiteY1" fmla="*/ 618122 h 1236244"/>
              <a:gd name="connsiteX2" fmla="*/ 618122 w 1236244"/>
              <a:gd name="connsiteY2" fmla="*/ 1236244 h 1236244"/>
              <a:gd name="connsiteX3" fmla="*/ 0 w 1236244"/>
              <a:gd name="connsiteY3" fmla="*/ 618122 h 1236244"/>
              <a:gd name="connsiteX4" fmla="*/ 618122 w 1236244"/>
              <a:gd name="connsiteY4" fmla="*/ 0 h 1236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44" h="1236244">
                <a:moveTo>
                  <a:pt x="618122" y="0"/>
                </a:moveTo>
                <a:cubicBezTo>
                  <a:pt x="959501" y="0"/>
                  <a:pt x="1236244" y="276743"/>
                  <a:pt x="1236244" y="618122"/>
                </a:cubicBezTo>
                <a:cubicBezTo>
                  <a:pt x="1236244" y="959501"/>
                  <a:pt x="959501" y="1236244"/>
                  <a:pt x="618122" y="1236244"/>
                </a:cubicBezTo>
                <a:cubicBezTo>
                  <a:pt x="276743" y="1236244"/>
                  <a:pt x="0" y="959501"/>
                  <a:pt x="0" y="618122"/>
                </a:cubicBezTo>
                <a:cubicBezTo>
                  <a:pt x="0" y="276743"/>
                  <a:pt x="276743" y="0"/>
                  <a:pt x="618122" y="0"/>
                </a:cubicBezTo>
                <a:close/>
              </a:path>
            </a:pathLst>
          </a:custGeom>
          <a:solidFill>
            <a:schemeClr val="bg1">
              <a:lumMod val="95000"/>
            </a:schemeClr>
          </a:solidFill>
        </p:spPr>
      </p:pic>
    </p:spTree>
    <p:extLst>
      <p:ext uri="{BB962C8B-B14F-4D97-AF65-F5344CB8AC3E}">
        <p14:creationId xmlns:p14="http://schemas.microsoft.com/office/powerpoint/2010/main" val="362464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239B9E-AC7D-459F-A1B9-08DD8C7578E4}"/>
              </a:ext>
            </a:extLst>
          </p:cNvPr>
          <p:cNvSpPr/>
          <p:nvPr/>
        </p:nvSpPr>
        <p:spPr>
          <a:xfrm>
            <a:off x="0" y="0"/>
            <a:ext cx="12192000" cy="35161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45" name="Group 44"/>
          <p:cNvGrpSpPr/>
          <p:nvPr/>
        </p:nvGrpSpPr>
        <p:grpSpPr>
          <a:xfrm>
            <a:off x="4648876" y="4209339"/>
            <a:ext cx="1555520" cy="208710"/>
            <a:chOff x="6096230" y="5119790"/>
            <a:chExt cx="1555520" cy="208710"/>
          </a:xfrm>
        </p:grpSpPr>
        <p:sp>
          <p:nvSpPr>
            <p:cNvPr id="40" name="5-Point Star 39"/>
            <p:cNvSpPr/>
            <p:nvPr/>
          </p:nvSpPr>
          <p:spPr>
            <a:xfrm>
              <a:off x="6096230" y="5119790"/>
              <a:ext cx="208710" cy="208710"/>
            </a:xfrm>
            <a:prstGeom prst="star5">
              <a:avLst>
                <a:gd name="adj" fmla="val 2375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41" name="5-Point Star 40"/>
            <p:cNvSpPr/>
            <p:nvPr/>
          </p:nvSpPr>
          <p:spPr>
            <a:xfrm>
              <a:off x="7443040" y="5119790"/>
              <a:ext cx="208710" cy="208710"/>
            </a:xfrm>
            <a:prstGeom prst="star5">
              <a:avLst>
                <a:gd name="adj" fmla="val 2375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42" name="5-Point Star 41"/>
            <p:cNvSpPr/>
            <p:nvPr/>
          </p:nvSpPr>
          <p:spPr>
            <a:xfrm>
              <a:off x="6432933" y="5119790"/>
              <a:ext cx="208710" cy="208710"/>
            </a:xfrm>
            <a:prstGeom prst="star5">
              <a:avLst>
                <a:gd name="adj" fmla="val 2375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43" name="5-Point Star 42"/>
            <p:cNvSpPr/>
            <p:nvPr/>
          </p:nvSpPr>
          <p:spPr>
            <a:xfrm>
              <a:off x="7106337" y="5119790"/>
              <a:ext cx="208710" cy="208710"/>
            </a:xfrm>
            <a:prstGeom prst="star5">
              <a:avLst>
                <a:gd name="adj" fmla="val 2375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44" name="5-Point Star 43"/>
            <p:cNvSpPr/>
            <p:nvPr/>
          </p:nvSpPr>
          <p:spPr>
            <a:xfrm>
              <a:off x="6769635" y="5119790"/>
              <a:ext cx="208710" cy="208710"/>
            </a:xfrm>
            <a:prstGeom prst="star5">
              <a:avLst>
                <a:gd name="adj" fmla="val 2375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002060"/>
                </a:solidFill>
                <a:effectLst/>
                <a:uLnTx/>
                <a:uFillTx/>
                <a:latin typeface="Calibri" panose="020F0502020204030204"/>
                <a:ea typeface="+mn-ea"/>
                <a:cs typeface="+mn-cs"/>
              </a:endParaRPr>
            </a:p>
          </p:txBody>
        </p:sp>
      </p:grpSp>
      <p:sp>
        <p:nvSpPr>
          <p:cNvPr id="50" name="Rectangle 49">
            <a:extLst>
              <a:ext uri="{FF2B5EF4-FFF2-40B4-BE49-F238E27FC236}">
                <a16:creationId xmlns:a16="http://schemas.microsoft.com/office/drawing/2014/main" id="{90B9A730-E54E-491A-BC35-C4FC358DB590}"/>
              </a:ext>
            </a:extLst>
          </p:cNvPr>
          <p:cNvSpPr/>
          <p:nvPr/>
        </p:nvSpPr>
        <p:spPr>
          <a:xfrm>
            <a:off x="569976" y="4469222"/>
            <a:ext cx="3250184" cy="1545038"/>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alibri Light" panose="020F0302020204030204"/>
                <a:ea typeface="+mn-ea"/>
                <a:cs typeface="Segoe UI Light" panose="020B0502040204020203" pitchFamily="34" charset="0"/>
              </a:rPr>
              <a:t>A desire to be in service to just oneself...prioritising what's in it for me (WIIFM)?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GB" sz="2000" b="1" i="1" u="none" strike="noStrike" kern="1200" cap="none" spc="0" normalizeH="0" baseline="0" noProof="0" dirty="0">
                <a:ln>
                  <a:noFill/>
                </a:ln>
                <a:solidFill>
                  <a:srgbClr val="002060"/>
                </a:solidFill>
                <a:effectLst/>
                <a:uLnTx/>
                <a:uFillTx/>
                <a:latin typeface="Calibri Light" panose="020F0302020204030204"/>
                <a:ea typeface="+mn-ea"/>
                <a:cs typeface="Segoe UI Light" panose="020B0502040204020203" pitchFamily="34" charset="0"/>
              </a:rPr>
              <a:t>“I versus others”.</a:t>
            </a:r>
            <a:endParaRPr kumimoji="0" lang="en-US" sz="2000" b="1" i="1" u="none" strike="noStrike" kern="1200" cap="none" spc="0" normalizeH="0" baseline="0" noProof="0" dirty="0">
              <a:ln>
                <a:noFill/>
              </a:ln>
              <a:solidFill>
                <a:srgbClr val="002060"/>
              </a:solidFill>
              <a:effectLst/>
              <a:uLnTx/>
              <a:uFillTx/>
              <a:latin typeface="Calibri Light" panose="020F0302020204030204"/>
              <a:ea typeface="+mn-ea"/>
              <a:cs typeface="Segoe UI Light" panose="020B0502040204020203" pitchFamily="34" charset="0"/>
            </a:endParaRPr>
          </a:p>
        </p:txBody>
      </p:sp>
      <p:sp>
        <p:nvSpPr>
          <p:cNvPr id="51" name="Rectangle 50">
            <a:extLst>
              <a:ext uri="{FF2B5EF4-FFF2-40B4-BE49-F238E27FC236}">
                <a16:creationId xmlns:a16="http://schemas.microsoft.com/office/drawing/2014/main" id="{3582402C-5DED-4C68-B3EB-20F08A14B4DB}"/>
              </a:ext>
            </a:extLst>
          </p:cNvPr>
          <p:cNvSpPr/>
          <p:nvPr/>
        </p:nvSpPr>
        <p:spPr>
          <a:xfrm>
            <a:off x="1324711" y="3833701"/>
            <a:ext cx="1820884" cy="466025"/>
          </a:xfrm>
          <a:prstGeom prst="rect">
            <a:avLst/>
          </a:prstGeom>
        </p:spPr>
        <p:txBody>
          <a:bodyPr wrap="none" anchor="b">
            <a:spAutoFit/>
          </a:bodyPr>
          <a:lstStyle/>
          <a:p>
            <a:pPr marL="0" marR="0" lvl="0" indent="0" algn="ctr" defTabSz="914400" rtl="0" eaLnBrk="1" fontAlgn="auto" latinLnBrk="0" hangingPunct="1">
              <a:lnSpc>
                <a:spcPts val="29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alibri Light" panose="020F0302020204030204"/>
                <a:ea typeface="+mn-ea"/>
                <a:cs typeface="Segoe UI" panose="020B0502040204020203" pitchFamily="34" charset="0"/>
              </a:rPr>
              <a:t>Ego-Centric</a:t>
            </a:r>
          </a:p>
        </p:txBody>
      </p:sp>
      <p:sp>
        <p:nvSpPr>
          <p:cNvPr id="80" name="Rectangle 79">
            <a:extLst>
              <a:ext uri="{FF2B5EF4-FFF2-40B4-BE49-F238E27FC236}">
                <a16:creationId xmlns:a16="http://schemas.microsoft.com/office/drawing/2014/main" id="{90B9A730-E54E-491A-BC35-C4FC358DB590}"/>
              </a:ext>
            </a:extLst>
          </p:cNvPr>
          <p:cNvSpPr/>
          <p:nvPr/>
        </p:nvSpPr>
        <p:spPr>
          <a:xfrm>
            <a:off x="4430823" y="4469222"/>
            <a:ext cx="3330354" cy="1914370"/>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alibri Light" panose="020F0302020204030204"/>
                <a:ea typeface="+mn-ea"/>
                <a:cs typeface="Segoe UI Light" panose="020B0502040204020203" pitchFamily="34" charset="0"/>
              </a:rPr>
              <a:t>A preference to be in service to my team, department, division, organisation...putting my ‘group’ before others.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GB" sz="2000" b="1" i="1" u="none" strike="noStrike" kern="1200" cap="none" spc="0" normalizeH="0" baseline="0" noProof="0" dirty="0">
                <a:ln>
                  <a:noFill/>
                </a:ln>
                <a:solidFill>
                  <a:srgbClr val="002060"/>
                </a:solidFill>
                <a:effectLst/>
                <a:uLnTx/>
                <a:uFillTx/>
                <a:latin typeface="Calibri Light" panose="020F0302020204030204"/>
                <a:ea typeface="+mn-ea"/>
                <a:cs typeface="Segoe UI Light" panose="020B0502040204020203" pitchFamily="34" charset="0"/>
              </a:rPr>
              <a:t>“Us versus them”.</a:t>
            </a:r>
            <a:endParaRPr kumimoji="0" lang="en-US" sz="2000" b="1" i="1" u="none" strike="noStrike" kern="1200" cap="none" spc="0" normalizeH="0" baseline="0" noProof="0" dirty="0">
              <a:ln>
                <a:noFill/>
              </a:ln>
              <a:solidFill>
                <a:srgbClr val="002060"/>
              </a:solidFill>
              <a:effectLst/>
              <a:uLnTx/>
              <a:uFillTx/>
              <a:latin typeface="Calibri Light" panose="020F0302020204030204"/>
              <a:ea typeface="+mn-ea"/>
              <a:cs typeface="Segoe UI Light" panose="020B0502040204020203" pitchFamily="34" charset="0"/>
            </a:endParaRPr>
          </a:p>
        </p:txBody>
      </p:sp>
      <p:sp>
        <p:nvSpPr>
          <p:cNvPr id="81" name="Rectangle 80">
            <a:extLst>
              <a:ext uri="{FF2B5EF4-FFF2-40B4-BE49-F238E27FC236}">
                <a16:creationId xmlns:a16="http://schemas.microsoft.com/office/drawing/2014/main" id="{3582402C-5DED-4C68-B3EB-20F08A14B4DB}"/>
              </a:ext>
            </a:extLst>
          </p:cNvPr>
          <p:cNvSpPr/>
          <p:nvPr/>
        </p:nvSpPr>
        <p:spPr>
          <a:xfrm>
            <a:off x="8597159" y="3833701"/>
            <a:ext cx="3040534" cy="466025"/>
          </a:xfrm>
          <a:prstGeom prst="rect">
            <a:avLst/>
          </a:prstGeom>
        </p:spPr>
        <p:txBody>
          <a:bodyPr wrap="square" anchor="b">
            <a:spAutoFit/>
          </a:bodyPr>
          <a:lstStyle/>
          <a:p>
            <a:pPr marL="0" marR="0" lvl="0" indent="0" algn="ctr" defTabSz="914400" rtl="0" eaLnBrk="1" fontAlgn="auto" latinLnBrk="0" hangingPunct="1">
              <a:lnSpc>
                <a:spcPts val="29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alibri Light" panose="020F0302020204030204"/>
                <a:ea typeface="+mn-ea"/>
                <a:cs typeface="Segoe UI" panose="020B0502040204020203" pitchFamily="34" charset="0"/>
              </a:rPr>
              <a:t>Eco-Centric</a:t>
            </a:r>
          </a:p>
        </p:txBody>
      </p:sp>
      <p:sp>
        <p:nvSpPr>
          <p:cNvPr id="56" name="TextBox 55">
            <a:extLst>
              <a:ext uri="{FF2B5EF4-FFF2-40B4-BE49-F238E27FC236}">
                <a16:creationId xmlns:a16="http://schemas.microsoft.com/office/drawing/2014/main" id="{8074269C-5131-4839-BAD5-A514CB3E4471}"/>
              </a:ext>
            </a:extLst>
          </p:cNvPr>
          <p:cNvSpPr txBox="1"/>
          <p:nvPr/>
        </p:nvSpPr>
        <p:spPr>
          <a:xfrm>
            <a:off x="932435" y="186114"/>
            <a:ext cx="10543922" cy="1070742"/>
          </a:xfrm>
          <a:prstGeom prst="rect">
            <a:avLst/>
          </a:prstGeom>
          <a:noFill/>
        </p:spPr>
        <p:txBody>
          <a:bodyPr wrap="square" rtlCol="0">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4400" b="0" i="0" u="none" strike="noStrike" kern="1200" cap="none" spc="-188" normalizeH="0" baseline="0" noProof="0" dirty="0">
                <a:ln>
                  <a:noFill/>
                </a:ln>
                <a:solidFill>
                  <a:srgbClr val="002060"/>
                </a:solidFill>
                <a:effectLst/>
                <a:uLnTx/>
                <a:uFillTx/>
                <a:latin typeface="Calibri Light" panose="020F0302020204030204"/>
                <a:ea typeface="+mn-ea"/>
                <a:cs typeface="Poppins Light" panose="00000400000000000000" pitchFamily="2" charset="0"/>
              </a:rPr>
              <a:t>Growing Up Our Working Models From ‘</a:t>
            </a:r>
            <a:r>
              <a:rPr kumimoji="0" lang="en-US" sz="4400" b="0" i="1" u="none" strike="noStrike" kern="1200" cap="none" spc="-188" normalizeH="0" baseline="0" noProof="0" dirty="0">
                <a:ln>
                  <a:noFill/>
                </a:ln>
                <a:solidFill>
                  <a:srgbClr val="002060"/>
                </a:solidFill>
                <a:effectLst/>
                <a:uLnTx/>
                <a:uFillTx/>
                <a:latin typeface="Calibri Light" panose="020F0302020204030204"/>
                <a:ea typeface="+mn-ea"/>
                <a:cs typeface="Poppins Light" panose="00000400000000000000" pitchFamily="2" charset="0"/>
              </a:rPr>
              <a:t>Ego’</a:t>
            </a:r>
            <a:r>
              <a:rPr kumimoji="0" lang="en-US" sz="4400" b="0" i="0" u="none" strike="noStrike" kern="1200" cap="none" spc="-188" normalizeH="0" baseline="0" noProof="0" dirty="0">
                <a:ln>
                  <a:noFill/>
                </a:ln>
                <a:solidFill>
                  <a:srgbClr val="002060"/>
                </a:solidFill>
                <a:effectLst/>
                <a:uLnTx/>
                <a:uFillTx/>
                <a:latin typeface="Calibri Light" panose="020F0302020204030204"/>
                <a:ea typeface="+mn-ea"/>
                <a:cs typeface="Poppins Light" panose="00000400000000000000" pitchFamily="2" charset="0"/>
              </a:rPr>
              <a:t> to ‘</a:t>
            </a:r>
            <a:r>
              <a:rPr kumimoji="0" lang="en-US" sz="4400" b="0" i="1" u="none" strike="noStrike" kern="1200" cap="none" spc="-188" normalizeH="0" baseline="0" noProof="0" dirty="0">
                <a:ln>
                  <a:noFill/>
                </a:ln>
                <a:solidFill>
                  <a:srgbClr val="002060"/>
                </a:solidFill>
                <a:effectLst/>
                <a:uLnTx/>
                <a:uFillTx/>
                <a:latin typeface="Calibri Light" panose="020F0302020204030204"/>
                <a:ea typeface="+mn-ea"/>
                <a:cs typeface="Poppins Light" panose="00000400000000000000" pitchFamily="2" charset="0"/>
              </a:rPr>
              <a:t>Ethno’</a:t>
            </a:r>
            <a:r>
              <a:rPr kumimoji="0" lang="en-US" sz="4400" b="0" i="0" u="none" strike="noStrike" kern="1200" cap="none" spc="-188" normalizeH="0" baseline="0" noProof="0" dirty="0">
                <a:ln>
                  <a:noFill/>
                </a:ln>
                <a:solidFill>
                  <a:srgbClr val="002060"/>
                </a:solidFill>
                <a:effectLst/>
                <a:uLnTx/>
                <a:uFillTx/>
                <a:latin typeface="Calibri Light" panose="020F0302020204030204"/>
                <a:ea typeface="+mn-ea"/>
                <a:cs typeface="Poppins Light" panose="00000400000000000000" pitchFamily="2" charset="0"/>
              </a:rPr>
              <a:t> to ‘</a:t>
            </a:r>
            <a:r>
              <a:rPr kumimoji="0" lang="en-US" sz="4400" b="0" i="1" u="none" strike="noStrike" kern="1200" cap="none" spc="-188" normalizeH="0" baseline="0" noProof="0" dirty="0">
                <a:ln>
                  <a:noFill/>
                </a:ln>
                <a:solidFill>
                  <a:srgbClr val="002060"/>
                </a:solidFill>
                <a:effectLst/>
                <a:uLnTx/>
                <a:uFillTx/>
                <a:latin typeface="Calibri Light" panose="020F0302020204030204"/>
                <a:ea typeface="+mn-ea"/>
                <a:cs typeface="Poppins Light" panose="00000400000000000000" pitchFamily="2" charset="0"/>
              </a:rPr>
              <a:t>Eco</a:t>
            </a:r>
            <a:r>
              <a:rPr kumimoji="0" lang="en-US" sz="4400" b="0" i="0" u="none" strike="noStrike" kern="1200" cap="none" spc="-188" normalizeH="0" baseline="0" noProof="0" dirty="0">
                <a:ln>
                  <a:noFill/>
                </a:ln>
                <a:solidFill>
                  <a:srgbClr val="002060"/>
                </a:solidFill>
                <a:effectLst/>
                <a:uLnTx/>
                <a:uFillTx/>
                <a:latin typeface="Calibri Light" panose="020F0302020204030204"/>
                <a:ea typeface="+mn-ea"/>
                <a:cs typeface="Poppins Light" panose="00000400000000000000" pitchFamily="2" charset="0"/>
              </a:rPr>
              <a:t> Centric’</a:t>
            </a:r>
          </a:p>
        </p:txBody>
      </p:sp>
      <p:sp>
        <p:nvSpPr>
          <p:cNvPr id="63" name="Rectangle 62">
            <a:extLst>
              <a:ext uri="{FF2B5EF4-FFF2-40B4-BE49-F238E27FC236}">
                <a16:creationId xmlns:a16="http://schemas.microsoft.com/office/drawing/2014/main" id="{5DD22E20-1650-427C-BAC6-40103F9E416C}"/>
              </a:ext>
            </a:extLst>
          </p:cNvPr>
          <p:cNvSpPr/>
          <p:nvPr/>
        </p:nvSpPr>
        <p:spPr>
          <a:xfrm>
            <a:off x="392409" y="1477392"/>
            <a:ext cx="11390194"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srgbClr val="002060"/>
                </a:solidFill>
                <a:effectLst/>
                <a:uLnTx/>
                <a:uFillTx/>
                <a:latin typeface="Calibri Light" panose="020F0302020204030204"/>
                <a:ea typeface="+mn-ea"/>
                <a:cs typeface="Segoe UI Light" panose="020B0502040204020203" pitchFamily="34" charset="0"/>
              </a:rPr>
              <a:t>“Self-interest is for the past. Common interest is for the future.”</a:t>
            </a:r>
            <a:r>
              <a:rPr kumimoji="0" lang="en-US" sz="2400" b="0" i="0" u="none" strike="noStrike" kern="1200" cap="none" spc="0" normalizeH="0" baseline="0" noProof="0" dirty="0">
                <a:ln>
                  <a:noFill/>
                </a:ln>
                <a:solidFill>
                  <a:srgbClr val="002060"/>
                </a:solidFill>
                <a:effectLst/>
                <a:uLnTx/>
                <a:uFillTx/>
                <a:latin typeface="Calibri Light" panose="020F0302020204030204"/>
                <a:ea typeface="+mn-ea"/>
                <a:cs typeface="Segoe UI Light" panose="020B0502040204020203" pitchFamily="34" charset="0"/>
              </a:rPr>
              <a:t>- Sir David Attenborough</a:t>
            </a:r>
            <a:endParaRPr kumimoji="0" lang="en-US" sz="2000" b="0" i="0" u="none" strike="noStrike" kern="1200" cap="none" spc="0" normalizeH="0" baseline="0" noProof="0" dirty="0">
              <a:ln>
                <a:noFill/>
              </a:ln>
              <a:solidFill>
                <a:srgbClr val="002060"/>
              </a:solidFill>
              <a:effectLst/>
              <a:uLnTx/>
              <a:uFillTx/>
              <a:latin typeface="Calibri Light" panose="020F0302020204030204"/>
              <a:ea typeface="+mn-ea"/>
              <a:cs typeface="Segoe UI Light" panose="020B0502040204020203" pitchFamily="34" charset="0"/>
            </a:endParaRPr>
          </a:p>
        </p:txBody>
      </p:sp>
      <p:sp>
        <p:nvSpPr>
          <p:cNvPr id="52" name="Rectangle 51">
            <a:extLst>
              <a:ext uri="{FF2B5EF4-FFF2-40B4-BE49-F238E27FC236}">
                <a16:creationId xmlns:a16="http://schemas.microsoft.com/office/drawing/2014/main" id="{D0321528-BA57-170B-5A03-E4EC63C510A8}"/>
              </a:ext>
            </a:extLst>
          </p:cNvPr>
          <p:cNvSpPr/>
          <p:nvPr/>
        </p:nvSpPr>
        <p:spPr>
          <a:xfrm>
            <a:off x="5028560" y="3833701"/>
            <a:ext cx="2134879" cy="466025"/>
          </a:xfrm>
          <a:prstGeom prst="rect">
            <a:avLst/>
          </a:prstGeom>
        </p:spPr>
        <p:txBody>
          <a:bodyPr wrap="none" anchor="b">
            <a:spAutoFit/>
          </a:bodyPr>
          <a:lstStyle/>
          <a:p>
            <a:pPr marL="0" marR="0" lvl="0" indent="0" algn="ctr" defTabSz="914400" rtl="0" eaLnBrk="1" fontAlgn="auto" latinLnBrk="0" hangingPunct="1">
              <a:lnSpc>
                <a:spcPts val="29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alibri Light" panose="020F0302020204030204"/>
                <a:ea typeface="+mn-ea"/>
                <a:cs typeface="Segoe UI" panose="020B0502040204020203" pitchFamily="34" charset="0"/>
              </a:rPr>
              <a:t>Ethno</a:t>
            </a:r>
            <a:r>
              <a:rPr kumimoji="0" lang="en-GB" sz="2800" b="1" i="0" u="none" strike="noStrike" kern="1200" cap="none" spc="0" normalizeH="0" baseline="0" noProof="0" dirty="0">
                <a:ln>
                  <a:noFill/>
                </a:ln>
                <a:solidFill>
                  <a:srgbClr val="002060"/>
                </a:solidFill>
                <a:effectLst/>
                <a:uLnTx/>
                <a:uFillTx/>
                <a:latin typeface="Calibri Light" panose="020F0302020204030204"/>
                <a:ea typeface="+mn-ea"/>
                <a:cs typeface="Segoe UI" panose="020B0502040204020203" pitchFamily="34" charset="0"/>
              </a:rPr>
              <a:t>-Centric</a:t>
            </a:r>
          </a:p>
        </p:txBody>
      </p:sp>
      <p:sp>
        <p:nvSpPr>
          <p:cNvPr id="54" name="Rectangle 53">
            <a:extLst>
              <a:ext uri="{FF2B5EF4-FFF2-40B4-BE49-F238E27FC236}">
                <a16:creationId xmlns:a16="http://schemas.microsoft.com/office/drawing/2014/main" id="{A987C96D-093C-3397-AEFE-A0F19D1156DD}"/>
              </a:ext>
            </a:extLst>
          </p:cNvPr>
          <p:cNvSpPr/>
          <p:nvPr/>
        </p:nvSpPr>
        <p:spPr>
          <a:xfrm>
            <a:off x="8452249" y="4469222"/>
            <a:ext cx="3330354" cy="1545038"/>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alibri Light" panose="020F0302020204030204"/>
                <a:ea typeface="+mn-ea"/>
                <a:cs typeface="Segoe UI Light" panose="020B0502040204020203" pitchFamily="34" charset="0"/>
              </a:rPr>
              <a:t>The preference to be in service to all rather than oneself, even if it comes at a personal cost.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GB" sz="2000" b="1" i="1" u="none" strike="noStrike" kern="1200" cap="none" spc="0" normalizeH="0" baseline="0" noProof="0" dirty="0">
                <a:ln>
                  <a:noFill/>
                </a:ln>
                <a:solidFill>
                  <a:srgbClr val="002060"/>
                </a:solidFill>
                <a:effectLst/>
                <a:uLnTx/>
                <a:uFillTx/>
                <a:latin typeface="Calibri Light" panose="020F0302020204030204"/>
                <a:ea typeface="+mn-ea"/>
                <a:cs typeface="Segoe UI Light" panose="020B0502040204020203" pitchFamily="34" charset="0"/>
              </a:rPr>
              <a:t>“All of Us” </a:t>
            </a:r>
            <a:endParaRPr kumimoji="0" lang="en-US" sz="2000" b="1" i="1" u="none" strike="noStrike" kern="1200" cap="none" spc="0" normalizeH="0" baseline="0" noProof="0" dirty="0">
              <a:ln>
                <a:noFill/>
              </a:ln>
              <a:solidFill>
                <a:srgbClr val="002060"/>
              </a:solidFill>
              <a:effectLst/>
              <a:uLnTx/>
              <a:uFillTx/>
              <a:latin typeface="Calibri Light" panose="020F0302020204030204"/>
              <a:ea typeface="+mn-ea"/>
              <a:cs typeface="Segoe UI Light" panose="020B0502040204020203" pitchFamily="34" charset="0"/>
            </a:endParaRPr>
          </a:p>
        </p:txBody>
      </p:sp>
      <p:sp>
        <p:nvSpPr>
          <p:cNvPr id="4" name="TextBox 3">
            <a:extLst>
              <a:ext uri="{FF2B5EF4-FFF2-40B4-BE49-F238E27FC236}">
                <a16:creationId xmlns:a16="http://schemas.microsoft.com/office/drawing/2014/main" id="{7EF457E6-A02A-6F97-D0C4-5D72A841A99B}"/>
              </a:ext>
            </a:extLst>
          </p:cNvPr>
          <p:cNvSpPr txBox="1"/>
          <p:nvPr/>
        </p:nvSpPr>
        <p:spPr>
          <a:xfrm>
            <a:off x="316760" y="2256560"/>
            <a:ext cx="11465843" cy="830997"/>
          </a:xfrm>
          <a:prstGeom prst="rect">
            <a:avLst/>
          </a:prstGeom>
          <a:noFill/>
        </p:spPr>
        <p:txBody>
          <a:bodyPr wrap="square">
            <a:spAutoFit/>
          </a:bodyPr>
          <a:lstStyle/>
          <a:p>
            <a:pPr lvl="0" algn="ctr">
              <a:defRPr/>
            </a:pPr>
            <a:r>
              <a:rPr kumimoji="0" lang="en-GB" sz="18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lang="en-GB" sz="2400" i="1" dirty="0">
                <a:solidFill>
                  <a:srgbClr val="002060"/>
                </a:solidFill>
                <a:latin typeface="Calibri Light" panose="020F0302020204030204"/>
              </a:rPr>
              <a:t>“Great leaders truly care about those they are privileged to lead and understand that the true cost of the leadership privilege comes at the expense of self-interest”.      </a:t>
            </a:r>
            <a:r>
              <a:rPr lang="en-GB" sz="2400" dirty="0">
                <a:solidFill>
                  <a:srgbClr val="002060"/>
                </a:solidFill>
                <a:latin typeface="Calibri Light" panose="020F0302020204030204"/>
              </a:rPr>
              <a:t>- Simon Sinek</a:t>
            </a:r>
          </a:p>
        </p:txBody>
      </p:sp>
      <p:pic>
        <p:nvPicPr>
          <p:cNvPr id="5" name="Picture 4">
            <a:extLst>
              <a:ext uri="{FF2B5EF4-FFF2-40B4-BE49-F238E27FC236}">
                <a16:creationId xmlns:a16="http://schemas.microsoft.com/office/drawing/2014/main" id="{65F27763-5538-BDE2-E46F-29F964CEA36F}"/>
              </a:ext>
            </a:extLst>
          </p:cNvPr>
          <p:cNvPicPr>
            <a:picLocks noChangeAspect="1"/>
          </p:cNvPicPr>
          <p:nvPr/>
        </p:nvPicPr>
        <p:blipFill>
          <a:blip r:embed="rId3"/>
          <a:stretch>
            <a:fillRect/>
          </a:stretch>
        </p:blipFill>
        <p:spPr>
          <a:xfrm>
            <a:off x="10584903" y="6287758"/>
            <a:ext cx="897897" cy="369332"/>
          </a:xfrm>
          <a:prstGeom prst="rect">
            <a:avLst/>
          </a:prstGeom>
        </p:spPr>
      </p:pic>
    </p:spTree>
    <p:extLst>
      <p:ext uri="{BB962C8B-B14F-4D97-AF65-F5344CB8AC3E}">
        <p14:creationId xmlns:p14="http://schemas.microsoft.com/office/powerpoint/2010/main" val="3330758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fade">
                                      <p:cBhvr>
                                        <p:cTn id="15" dur="500"/>
                                        <p:tgtEl>
                                          <p:spTgt spid="5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0"/>
                                        </p:tgtEl>
                                        <p:attrNameLst>
                                          <p:attrName>style.visibility</p:attrName>
                                        </p:attrNameLst>
                                      </p:cBhvr>
                                      <p:to>
                                        <p:strVal val="visible"/>
                                      </p:to>
                                    </p:set>
                                    <p:animEffect transition="in" filter="fade">
                                      <p:cBhvr>
                                        <p:cTn id="18" dur="500"/>
                                        <p:tgtEl>
                                          <p:spTgt spid="8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fade">
                                      <p:cBhvr>
                                        <p:cTn id="23" dur="500"/>
                                        <p:tgtEl>
                                          <p:spTgt spid="8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Effect transition="in" filter="fade">
                                      <p:cBhvr>
                                        <p:cTn id="26" dur="500"/>
                                        <p:tgtEl>
                                          <p:spTgt spid="5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80" grpId="0"/>
      <p:bldP spid="81" grpId="0"/>
      <p:bldP spid="52" grpId="0"/>
      <p:bldP spid="54"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alpha val="40000"/>
          </a:schemeClr>
        </a:solidFill>
        <a:effectLst/>
      </p:bgPr>
    </p:bg>
    <p:spTree>
      <p:nvGrpSpPr>
        <p:cNvPr id="1" name=""/>
        <p:cNvGrpSpPr/>
        <p:nvPr/>
      </p:nvGrpSpPr>
      <p:grpSpPr>
        <a:xfrm>
          <a:off x="0" y="0"/>
          <a:ext cx="0" cy="0"/>
          <a:chOff x="0" y="0"/>
          <a:chExt cx="0" cy="0"/>
        </a:xfrm>
      </p:grpSpPr>
      <p:pic>
        <p:nvPicPr>
          <p:cNvPr id="40" name="Picture Placeholder 39">
            <a:extLst>
              <a:ext uri="{FF2B5EF4-FFF2-40B4-BE49-F238E27FC236}">
                <a16:creationId xmlns:a16="http://schemas.microsoft.com/office/drawing/2014/main" id="{9DA0DBF7-ACD2-4B27-BBA0-8E6396E49B4A}"/>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p:blipFill>
        <p:spPr>
          <a:xfrm>
            <a:off x="3564658" y="389666"/>
            <a:ext cx="8621325" cy="6468333"/>
          </a:xfrm>
        </p:spPr>
      </p:pic>
      <p:sp>
        <p:nvSpPr>
          <p:cNvPr id="37" name="Freeform: Shape 36">
            <a:extLst>
              <a:ext uri="{FF2B5EF4-FFF2-40B4-BE49-F238E27FC236}">
                <a16:creationId xmlns:a16="http://schemas.microsoft.com/office/drawing/2014/main" id="{4A6F8334-E29A-4E8D-95D9-056785423D5F}"/>
              </a:ext>
            </a:extLst>
          </p:cNvPr>
          <p:cNvSpPr/>
          <p:nvPr/>
        </p:nvSpPr>
        <p:spPr>
          <a:xfrm>
            <a:off x="0" y="-7882"/>
            <a:ext cx="8003047" cy="6873765"/>
          </a:xfrm>
          <a:custGeom>
            <a:avLst/>
            <a:gdLst>
              <a:gd name="connsiteX0" fmla="*/ 0 w 8003047"/>
              <a:gd name="connsiteY0" fmla="*/ 0 h 6873765"/>
              <a:gd name="connsiteX1" fmla="*/ 8003047 w 8003047"/>
              <a:gd name="connsiteY1" fmla="*/ 0 h 6873765"/>
              <a:gd name="connsiteX2" fmla="*/ 5685517 w 8003047"/>
              <a:gd name="connsiteY2" fmla="*/ 6873765 h 6873765"/>
              <a:gd name="connsiteX3" fmla="*/ 0 w 8003047"/>
              <a:gd name="connsiteY3" fmla="*/ 6873765 h 6873765"/>
            </a:gdLst>
            <a:ahLst/>
            <a:cxnLst>
              <a:cxn ang="0">
                <a:pos x="connsiteX0" y="connsiteY0"/>
              </a:cxn>
              <a:cxn ang="0">
                <a:pos x="connsiteX1" y="connsiteY1"/>
              </a:cxn>
              <a:cxn ang="0">
                <a:pos x="connsiteX2" y="connsiteY2"/>
              </a:cxn>
              <a:cxn ang="0">
                <a:pos x="connsiteX3" y="connsiteY3"/>
              </a:cxn>
            </a:cxnLst>
            <a:rect l="l" t="t" r="r" b="b"/>
            <a:pathLst>
              <a:path w="8003047" h="6873765">
                <a:moveTo>
                  <a:pt x="0" y="0"/>
                </a:moveTo>
                <a:lnTo>
                  <a:pt x="8003047" y="0"/>
                </a:lnTo>
                <a:lnTo>
                  <a:pt x="5685517" y="6873765"/>
                </a:lnTo>
                <a:lnTo>
                  <a:pt x="0" y="6873765"/>
                </a:lnTo>
                <a:close/>
              </a:path>
            </a:pathLst>
          </a:custGeom>
          <a:gradFill>
            <a:gsLst>
              <a:gs pos="0">
                <a:schemeClr val="accent3"/>
              </a:gs>
              <a:gs pos="82000">
                <a:schemeClr val="accent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F2AAB3E2-AB38-4C02-B449-038EF2635709}"/>
              </a:ext>
            </a:extLst>
          </p:cNvPr>
          <p:cNvSpPr/>
          <p:nvPr/>
        </p:nvSpPr>
        <p:spPr>
          <a:xfrm>
            <a:off x="164772" y="3626158"/>
            <a:ext cx="5498300" cy="267765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white"/>
                </a:solidFill>
                <a:effectLst/>
                <a:uLnTx/>
                <a:uFillTx/>
                <a:latin typeface="Calibri Light" panose="020F0302020204030204"/>
                <a:ea typeface="Verdana" panose="020B0604030504040204" pitchFamily="34" charset="0"/>
                <a:cs typeface="Verdana" panose="020B0604030504040204" pitchFamily="34" charset="0"/>
              </a:rPr>
              <a:t>“Until you make the unconscious conscious, it will rule your life and you will call it fate”.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Light" panose="020F0302020204030204"/>
                <a:ea typeface="Verdana" panose="020B0604030504040204" pitchFamily="34" charset="0"/>
                <a:cs typeface="Verdana" panose="020B0604030504040204" pitchFamily="34" charset="0"/>
              </a:rPr>
              <a:t>- Carl Jung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a:ln>
                <a:noFill/>
              </a:ln>
              <a:solidFill>
                <a:prstClr val="white"/>
              </a:solidFill>
              <a:effectLst/>
              <a:uLnTx/>
              <a:uFillTx/>
              <a:latin typeface="Calibri Light" panose="020F0302020204030204"/>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a:ln>
                <a:noFill/>
              </a:ln>
              <a:solidFill>
                <a:prstClr val="white"/>
              </a:solidFill>
              <a:effectLst/>
              <a:uLnTx/>
              <a:uFillTx/>
              <a:latin typeface="Calibri Light" panose="020F0302020204030204"/>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white"/>
                </a:solidFill>
                <a:effectLst/>
                <a:uLnTx/>
                <a:uFillTx/>
                <a:latin typeface="Calibri Light" panose="020F0302020204030204"/>
                <a:ea typeface="Verdana" panose="020B0604030504040204" pitchFamily="34" charset="0"/>
                <a:cs typeface="Verdana" panose="020B0604030504040204" pitchFamily="34" charset="0"/>
              </a:rPr>
              <a:t>“We have to make our fears our agenda”.</a:t>
            </a:r>
          </a:p>
          <a:p>
            <a:pPr marL="342900" marR="0" lvl="0" indent="-342900" algn="r"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a:ln>
                  <a:noFill/>
                </a:ln>
                <a:solidFill>
                  <a:prstClr val="white"/>
                </a:solidFill>
                <a:effectLst/>
                <a:uLnTx/>
                <a:uFillTx/>
                <a:latin typeface="Calibri Light" panose="020F0302020204030204"/>
                <a:ea typeface="Verdana" panose="020B0604030504040204" pitchFamily="34" charset="0"/>
                <a:cs typeface="Verdana" panose="020B0604030504040204" pitchFamily="34" charset="0"/>
              </a:rPr>
              <a:t>James Hollis</a:t>
            </a:r>
          </a:p>
        </p:txBody>
      </p:sp>
      <p:sp>
        <p:nvSpPr>
          <p:cNvPr id="23" name="Rectangle 22">
            <a:extLst>
              <a:ext uri="{FF2B5EF4-FFF2-40B4-BE49-F238E27FC236}">
                <a16:creationId xmlns:a16="http://schemas.microsoft.com/office/drawing/2014/main" id="{FE5D93E4-A412-4837-9B04-3866FD554056}"/>
              </a:ext>
            </a:extLst>
          </p:cNvPr>
          <p:cNvSpPr/>
          <p:nvPr/>
        </p:nvSpPr>
        <p:spPr>
          <a:xfrm>
            <a:off x="100126" y="200763"/>
            <a:ext cx="7454096" cy="773738"/>
          </a:xfrm>
          <a:prstGeom prst="rect">
            <a:avLst/>
          </a:prstGeom>
        </p:spPr>
        <p:txBody>
          <a:bodyPr wrap="square">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Calibri Light" panose="020F0302020204030204"/>
                <a:ea typeface="+mn-ea"/>
                <a:cs typeface="Poppins Light" panose="00000400000000000000" pitchFamily="2" charset="0"/>
              </a:rPr>
              <a:t>Cleaning Up</a:t>
            </a:r>
          </a:p>
        </p:txBody>
      </p:sp>
      <p:sp>
        <p:nvSpPr>
          <p:cNvPr id="34" name="Freeform: Shape 33">
            <a:extLst>
              <a:ext uri="{FF2B5EF4-FFF2-40B4-BE49-F238E27FC236}">
                <a16:creationId xmlns:a16="http://schemas.microsoft.com/office/drawing/2014/main" id="{2A2CC36C-E904-49BF-8910-5BDA53C4AEBF}"/>
              </a:ext>
            </a:extLst>
          </p:cNvPr>
          <p:cNvSpPr/>
          <p:nvPr/>
        </p:nvSpPr>
        <p:spPr>
          <a:xfrm>
            <a:off x="5680202" y="-15766"/>
            <a:ext cx="6511798" cy="6873765"/>
          </a:xfrm>
          <a:custGeom>
            <a:avLst/>
            <a:gdLst>
              <a:gd name="connsiteX0" fmla="*/ 2317530 w 6511798"/>
              <a:gd name="connsiteY0" fmla="*/ 0 h 6873765"/>
              <a:gd name="connsiteX1" fmla="*/ 3257281 w 6511798"/>
              <a:gd name="connsiteY1" fmla="*/ 0 h 6873765"/>
              <a:gd name="connsiteX2" fmla="*/ 5572047 w 6511798"/>
              <a:gd name="connsiteY2" fmla="*/ 0 h 6873765"/>
              <a:gd name="connsiteX3" fmla="*/ 6511798 w 6511798"/>
              <a:gd name="connsiteY3" fmla="*/ 0 h 6873765"/>
              <a:gd name="connsiteX4" fmla="*/ 6511798 w 6511798"/>
              <a:gd name="connsiteY4" fmla="*/ 6873765 h 6873765"/>
              <a:gd name="connsiteX5" fmla="*/ 5572047 w 6511798"/>
              <a:gd name="connsiteY5" fmla="*/ 6873765 h 6873765"/>
              <a:gd name="connsiteX6" fmla="*/ 939751 w 6511798"/>
              <a:gd name="connsiteY6" fmla="*/ 6873765 h 6873765"/>
              <a:gd name="connsiteX7" fmla="*/ 0 w 6511798"/>
              <a:gd name="connsiteY7" fmla="*/ 6873765 h 6873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1798" h="6873765">
                <a:moveTo>
                  <a:pt x="2317530" y="0"/>
                </a:moveTo>
                <a:lnTo>
                  <a:pt x="3257281" y="0"/>
                </a:lnTo>
                <a:lnTo>
                  <a:pt x="5572047" y="0"/>
                </a:lnTo>
                <a:lnTo>
                  <a:pt x="6511798" y="0"/>
                </a:lnTo>
                <a:lnTo>
                  <a:pt x="6511798" y="6873765"/>
                </a:lnTo>
                <a:lnTo>
                  <a:pt x="5572047" y="6873765"/>
                </a:lnTo>
                <a:lnTo>
                  <a:pt x="939751" y="6873765"/>
                </a:lnTo>
                <a:lnTo>
                  <a:pt x="0" y="6873765"/>
                </a:lnTo>
                <a:close/>
              </a:path>
            </a:pathLst>
          </a:custGeom>
          <a:gradFill flip="none" rotWithShape="1">
            <a:gsLst>
              <a:gs pos="0">
                <a:srgbClr val="161828">
                  <a:alpha val="60000"/>
                </a:srgbClr>
              </a:gs>
              <a:gs pos="100000">
                <a:srgbClr val="2E3252">
                  <a:alpha val="9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7B008B10-39A2-8FC9-849E-D080A550811E}"/>
              </a:ext>
            </a:extLst>
          </p:cNvPr>
          <p:cNvSpPr txBox="1"/>
          <p:nvPr/>
        </p:nvSpPr>
        <p:spPr>
          <a:xfrm>
            <a:off x="100126" y="1183146"/>
            <a:ext cx="5873291" cy="193899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prstClr val="white"/>
                </a:solidFill>
                <a:effectLst/>
                <a:uLnTx/>
                <a:uFillTx/>
                <a:latin typeface="Calibri Light" panose="020F0302020204030204"/>
                <a:ea typeface="+mn-ea"/>
                <a:cs typeface="+mn-cs"/>
              </a:rPr>
              <a:t>“Successfully functioning in a society with diverse values, traditions and lifestyles requires us to have a relationship to our own reactions, rather than be captive of them.”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prstClr val="white"/>
                </a:solidFill>
                <a:effectLst/>
                <a:uLnTx/>
                <a:uFillTx/>
                <a:latin typeface="Calibri Light" panose="020F0302020204030204"/>
                <a:ea typeface="+mn-ea"/>
                <a:cs typeface="+mn-cs"/>
              </a:rPr>
              <a:t>– </a:t>
            </a:r>
            <a:r>
              <a:rPr kumimoji="0" lang="en-GB" sz="2400" b="0" i="0" u="none" strike="noStrike" kern="1200" cap="none" spc="0" normalizeH="0" baseline="0" noProof="0" dirty="0">
                <a:ln>
                  <a:noFill/>
                </a:ln>
                <a:solidFill>
                  <a:prstClr val="white"/>
                </a:solidFill>
                <a:effectLst/>
                <a:uLnTx/>
                <a:uFillTx/>
                <a:latin typeface="Calibri Light" panose="020F0302020204030204"/>
                <a:ea typeface="+mn-ea"/>
                <a:cs typeface="+mn-cs"/>
              </a:rPr>
              <a:t>Prof. Robert Kegan</a:t>
            </a:r>
          </a:p>
        </p:txBody>
      </p:sp>
    </p:spTree>
    <p:extLst>
      <p:ext uri="{BB962C8B-B14F-4D97-AF65-F5344CB8AC3E}">
        <p14:creationId xmlns:p14="http://schemas.microsoft.com/office/powerpoint/2010/main" val="16776062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82">
            <a:extLst>
              <a:ext uri="{FF2B5EF4-FFF2-40B4-BE49-F238E27FC236}">
                <a16:creationId xmlns:a16="http://schemas.microsoft.com/office/drawing/2014/main" id="{67A94BC7-164C-4752-B2D4-A3B8C41147E2}"/>
              </a:ext>
            </a:extLst>
          </p:cNvPr>
          <p:cNvSpPr/>
          <p:nvPr/>
        </p:nvSpPr>
        <p:spPr>
          <a:xfrm>
            <a:off x="5499" y="15469"/>
            <a:ext cx="12192000" cy="32201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7F4DAE4B-D8C3-41A3-883D-41CC4EB6CB26}"/>
              </a:ext>
            </a:extLst>
          </p:cNvPr>
          <p:cNvSpPr/>
          <p:nvPr/>
        </p:nvSpPr>
        <p:spPr>
          <a:xfrm>
            <a:off x="859025" y="2585178"/>
            <a:ext cx="3445273" cy="1104045"/>
          </a:xfrm>
          <a:prstGeom prst="roundRect">
            <a:avLst>
              <a:gd name="adj" fmla="val 4163"/>
            </a:avLst>
          </a:prstGeom>
          <a:solidFill>
            <a:schemeClr val="bg1"/>
          </a:solidFill>
          <a:ln>
            <a:noFill/>
          </a:ln>
          <a:effectLst>
            <a:outerShdw blurRad="1270000" dist="444500" dir="5400000" sx="90000" sy="9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2C741748-5D1A-4485-AE18-ED72C7781A64}"/>
              </a:ext>
            </a:extLst>
          </p:cNvPr>
          <p:cNvSpPr/>
          <p:nvPr/>
        </p:nvSpPr>
        <p:spPr>
          <a:xfrm>
            <a:off x="844737" y="3869408"/>
            <a:ext cx="3423867" cy="1040385"/>
          </a:xfrm>
          <a:prstGeom prst="roundRect">
            <a:avLst>
              <a:gd name="adj" fmla="val 4163"/>
            </a:avLst>
          </a:prstGeom>
          <a:solidFill>
            <a:schemeClr val="bg1"/>
          </a:solidFill>
          <a:ln>
            <a:noFill/>
          </a:ln>
          <a:effectLst>
            <a:outerShdw blurRad="1270000" dist="444500" dir="5400000" sx="90000" sy="9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15" name="Rectangle: Rounded Corners 14">
            <a:extLst>
              <a:ext uri="{FF2B5EF4-FFF2-40B4-BE49-F238E27FC236}">
                <a16:creationId xmlns:a16="http://schemas.microsoft.com/office/drawing/2014/main" id="{39B38017-CEE9-4935-8D4E-6573A50F86D7}"/>
              </a:ext>
            </a:extLst>
          </p:cNvPr>
          <p:cNvSpPr/>
          <p:nvPr/>
        </p:nvSpPr>
        <p:spPr>
          <a:xfrm>
            <a:off x="4402954" y="2569205"/>
            <a:ext cx="3445273" cy="1104045"/>
          </a:xfrm>
          <a:prstGeom prst="roundRect">
            <a:avLst>
              <a:gd name="adj" fmla="val 4163"/>
            </a:avLst>
          </a:prstGeom>
          <a:solidFill>
            <a:schemeClr val="bg1"/>
          </a:solidFill>
          <a:ln>
            <a:noFill/>
          </a:ln>
          <a:effectLst>
            <a:outerShdw blurRad="1270000" dist="444500" dir="5400000" sx="90000" sy="9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16" name="Rectangle: Rounded Corners 15">
            <a:extLst>
              <a:ext uri="{FF2B5EF4-FFF2-40B4-BE49-F238E27FC236}">
                <a16:creationId xmlns:a16="http://schemas.microsoft.com/office/drawing/2014/main" id="{1E328F8E-9E89-40AA-A0B9-30D2A3DD299A}"/>
              </a:ext>
            </a:extLst>
          </p:cNvPr>
          <p:cNvSpPr/>
          <p:nvPr/>
        </p:nvSpPr>
        <p:spPr>
          <a:xfrm>
            <a:off x="4407391" y="3852376"/>
            <a:ext cx="3415665" cy="1040385"/>
          </a:xfrm>
          <a:prstGeom prst="roundRect">
            <a:avLst>
              <a:gd name="adj" fmla="val 4163"/>
            </a:avLst>
          </a:prstGeom>
          <a:solidFill>
            <a:schemeClr val="bg1"/>
          </a:solidFill>
          <a:ln>
            <a:noFill/>
          </a:ln>
          <a:effectLst>
            <a:outerShdw blurRad="1270000" dist="444500" dir="5400000" sx="90000" sy="9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18" name="Rectangle: Rounded Corners 17">
            <a:extLst>
              <a:ext uri="{FF2B5EF4-FFF2-40B4-BE49-F238E27FC236}">
                <a16:creationId xmlns:a16="http://schemas.microsoft.com/office/drawing/2014/main" id="{45DCAAEE-DBC7-4B61-86D4-6B045E8C96C8}"/>
              </a:ext>
            </a:extLst>
          </p:cNvPr>
          <p:cNvSpPr/>
          <p:nvPr/>
        </p:nvSpPr>
        <p:spPr>
          <a:xfrm>
            <a:off x="7972124" y="2585179"/>
            <a:ext cx="3445273" cy="1053685"/>
          </a:xfrm>
          <a:prstGeom prst="roundRect">
            <a:avLst>
              <a:gd name="adj" fmla="val 4163"/>
            </a:avLst>
          </a:prstGeom>
          <a:solidFill>
            <a:schemeClr val="bg1"/>
          </a:solidFill>
          <a:ln>
            <a:noFill/>
          </a:ln>
          <a:effectLst>
            <a:outerShdw blurRad="1270000" dist="444500" dir="5400000" sx="90000" sy="9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B44DD014-2078-4073-A7B9-3FAEFF4916E0}"/>
              </a:ext>
            </a:extLst>
          </p:cNvPr>
          <p:cNvSpPr/>
          <p:nvPr/>
        </p:nvSpPr>
        <p:spPr>
          <a:xfrm>
            <a:off x="7959411" y="3832116"/>
            <a:ext cx="3445272" cy="1077676"/>
          </a:xfrm>
          <a:prstGeom prst="roundRect">
            <a:avLst>
              <a:gd name="adj" fmla="val 4163"/>
            </a:avLst>
          </a:prstGeom>
          <a:solidFill>
            <a:schemeClr val="bg1"/>
          </a:solidFill>
          <a:ln>
            <a:noFill/>
          </a:ln>
          <a:effectLst>
            <a:outerShdw blurRad="1270000" dist="444500" dir="5400000" sx="90000" sy="9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928ABC2C-826E-4E60-A8EE-EB4B847579DC}"/>
              </a:ext>
            </a:extLst>
          </p:cNvPr>
          <p:cNvSpPr txBox="1"/>
          <p:nvPr/>
        </p:nvSpPr>
        <p:spPr>
          <a:xfrm>
            <a:off x="2294725" y="91832"/>
            <a:ext cx="7662441" cy="596766"/>
          </a:xfrm>
          <a:prstGeom prst="rect">
            <a:avLst/>
          </a:prstGeom>
          <a:noFill/>
        </p:spPr>
        <p:txBody>
          <a:bodyPr wrap="square" rtlCol="0">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4400" b="0" i="0" u="none" strike="noStrike" kern="1200" cap="none" spc="-188" normalizeH="0" baseline="0" noProof="0" dirty="0">
                <a:ln>
                  <a:noFill/>
                </a:ln>
                <a:gradFill>
                  <a:gsLst>
                    <a:gs pos="0">
                      <a:srgbClr val="0BD0D9"/>
                    </a:gs>
                    <a:gs pos="82000">
                      <a:srgbClr val="0F6FC6">
                        <a:lumMod val="75000"/>
                      </a:srgbClr>
                    </a:gs>
                  </a:gsLst>
                  <a:lin ang="2700000" scaled="1"/>
                </a:gradFill>
                <a:effectLst/>
                <a:uLnTx/>
                <a:uFillTx/>
                <a:latin typeface="Calibri Light" panose="020F0302020204030204"/>
                <a:ea typeface="+mn-ea"/>
                <a:cs typeface="Poppins Light" panose="00000400000000000000" pitchFamily="2" charset="0"/>
              </a:rPr>
              <a:t>Making Our Fears Our Agenda</a:t>
            </a:r>
            <a:endParaRPr kumimoji="0" lang="en-US" sz="3600" b="0" i="0" u="none" strike="noStrike" kern="1200" cap="none" spc="-188" normalizeH="0" baseline="0" noProof="0" dirty="0">
              <a:ln>
                <a:noFill/>
              </a:ln>
              <a:gradFill>
                <a:gsLst>
                  <a:gs pos="0">
                    <a:srgbClr val="0BD0D9"/>
                  </a:gs>
                  <a:gs pos="82000">
                    <a:srgbClr val="0F6FC6">
                      <a:lumMod val="75000"/>
                    </a:srgbClr>
                  </a:gs>
                </a:gsLst>
                <a:lin ang="2700000" scaled="1"/>
              </a:gradFill>
              <a:effectLst/>
              <a:uLnTx/>
              <a:uFillTx/>
              <a:latin typeface="Calibri Light" panose="020F0302020204030204"/>
              <a:ea typeface="+mn-ea"/>
              <a:cs typeface="Poppins SemiBold" panose="00000700000000000000" pitchFamily="2" charset="0"/>
            </a:endParaRPr>
          </a:p>
        </p:txBody>
      </p:sp>
      <p:grpSp>
        <p:nvGrpSpPr>
          <p:cNvPr id="23" name="Group 22">
            <a:extLst>
              <a:ext uri="{FF2B5EF4-FFF2-40B4-BE49-F238E27FC236}">
                <a16:creationId xmlns:a16="http://schemas.microsoft.com/office/drawing/2014/main" id="{4E0B5C98-3C98-40C0-B3BA-23D8B4B8B6CB}"/>
              </a:ext>
            </a:extLst>
          </p:cNvPr>
          <p:cNvGrpSpPr/>
          <p:nvPr/>
        </p:nvGrpSpPr>
        <p:grpSpPr>
          <a:xfrm>
            <a:off x="903836" y="2635404"/>
            <a:ext cx="3387258" cy="876663"/>
            <a:chOff x="4446357" y="4494282"/>
            <a:chExt cx="2042743" cy="894114"/>
          </a:xfrm>
          <a:solidFill>
            <a:schemeClr val="bg1"/>
          </a:solidFill>
        </p:grpSpPr>
        <p:sp>
          <p:nvSpPr>
            <p:cNvPr id="24" name="Rectangle 23">
              <a:extLst>
                <a:ext uri="{FF2B5EF4-FFF2-40B4-BE49-F238E27FC236}">
                  <a16:creationId xmlns:a16="http://schemas.microsoft.com/office/drawing/2014/main" id="{90B9A730-E54E-491A-BC35-C4FC358DB590}"/>
                </a:ext>
              </a:extLst>
            </p:cNvPr>
            <p:cNvSpPr/>
            <p:nvPr/>
          </p:nvSpPr>
          <p:spPr>
            <a:xfrm>
              <a:off x="4446357" y="4791981"/>
              <a:ext cx="2042743" cy="596415"/>
            </a:xfrm>
            <a:prstGeom prst="rect">
              <a:avLst/>
            </a:prstGeom>
            <a:gr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Calibri Light" panose="020F0302020204030204"/>
                  <a:ea typeface="+mn-ea"/>
                  <a:cs typeface="Segoe UI Light" panose="020B0502040204020203" pitchFamily="34" charset="0"/>
                </a:rPr>
                <a:t>to seek others’ support 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Calibri Light" panose="020F0302020204030204"/>
                  <a:ea typeface="+mn-ea"/>
                  <a:cs typeface="Segoe UI Light" panose="020B0502040204020203" pitchFamily="34" charset="0"/>
                </a:rPr>
                <a:t>approval in order to feel secure</a:t>
              </a:r>
            </a:p>
          </p:txBody>
        </p:sp>
        <p:sp>
          <p:nvSpPr>
            <p:cNvPr id="25" name="Rectangle 24">
              <a:extLst>
                <a:ext uri="{FF2B5EF4-FFF2-40B4-BE49-F238E27FC236}">
                  <a16:creationId xmlns:a16="http://schemas.microsoft.com/office/drawing/2014/main" id="{3582402C-5DED-4C68-B3EB-20F08A14B4DB}"/>
                </a:ext>
              </a:extLst>
            </p:cNvPr>
            <p:cNvSpPr/>
            <p:nvPr/>
          </p:nvSpPr>
          <p:spPr>
            <a:xfrm>
              <a:off x="4449385" y="4494282"/>
              <a:ext cx="2039714" cy="376684"/>
            </a:xfrm>
            <a:prstGeom prst="rect">
              <a:avLst/>
            </a:prstGeom>
            <a:gr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srgbClr val="002060"/>
                  </a:solidFill>
                  <a:effectLst/>
                  <a:uLnTx/>
                  <a:uFillTx/>
                  <a:latin typeface="Calibri Light" panose="020F0302020204030204"/>
                  <a:ea typeface="+mn-ea"/>
                  <a:cs typeface="Segoe UI" panose="020B0502040204020203" pitchFamily="34" charset="0"/>
                </a:rPr>
                <a:t>Pleasing</a:t>
              </a:r>
              <a:endParaRPr kumimoji="0" lang="en-IN" sz="1600" b="1" i="0" u="none" strike="noStrike" kern="1200" cap="none" spc="0" normalizeH="0" baseline="0" noProof="0" dirty="0">
                <a:ln>
                  <a:noFill/>
                </a:ln>
                <a:solidFill>
                  <a:srgbClr val="002060"/>
                </a:solidFill>
                <a:effectLst/>
                <a:uLnTx/>
                <a:uFillTx/>
                <a:latin typeface="Calibri Light" panose="020F0302020204030204"/>
                <a:ea typeface="+mn-ea"/>
                <a:cs typeface="Segoe UI" panose="020B0502040204020203" pitchFamily="34" charset="0"/>
              </a:endParaRPr>
            </a:p>
          </p:txBody>
        </p:sp>
      </p:grpSp>
      <p:grpSp>
        <p:nvGrpSpPr>
          <p:cNvPr id="26" name="Group 25">
            <a:extLst>
              <a:ext uri="{FF2B5EF4-FFF2-40B4-BE49-F238E27FC236}">
                <a16:creationId xmlns:a16="http://schemas.microsoft.com/office/drawing/2014/main" id="{78C8B332-7011-43D9-AE9A-C3BDB5FFDC57}"/>
              </a:ext>
            </a:extLst>
          </p:cNvPr>
          <p:cNvGrpSpPr/>
          <p:nvPr/>
        </p:nvGrpSpPr>
        <p:grpSpPr>
          <a:xfrm>
            <a:off x="927102" y="3869407"/>
            <a:ext cx="3369769" cy="883339"/>
            <a:chOff x="4395848" y="4540814"/>
            <a:chExt cx="2203384" cy="883339"/>
          </a:xfrm>
        </p:grpSpPr>
        <p:sp>
          <p:nvSpPr>
            <p:cNvPr id="27" name="Rectangle 26">
              <a:extLst>
                <a:ext uri="{FF2B5EF4-FFF2-40B4-BE49-F238E27FC236}">
                  <a16:creationId xmlns:a16="http://schemas.microsoft.com/office/drawing/2014/main" id="{A102AAE3-0C22-449C-A01A-F229B2221158}"/>
                </a:ext>
              </a:extLst>
            </p:cNvPr>
            <p:cNvSpPr/>
            <p:nvPr/>
          </p:nvSpPr>
          <p:spPr>
            <a:xfrm>
              <a:off x="4395848" y="4839378"/>
              <a:ext cx="2203384"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Calibri Light" panose="020F0302020204030204"/>
                  <a:ea typeface="+mn-ea"/>
                  <a:cs typeface="Segoe UI Light" panose="020B0502040204020203" pitchFamily="34" charset="0"/>
                </a:rPr>
                <a:t>to conform, follow the rules, and meet the expectations of those in authority</a:t>
              </a:r>
            </a:p>
          </p:txBody>
        </p:sp>
        <p:sp>
          <p:nvSpPr>
            <p:cNvPr id="28" name="Rectangle 27">
              <a:extLst>
                <a:ext uri="{FF2B5EF4-FFF2-40B4-BE49-F238E27FC236}">
                  <a16:creationId xmlns:a16="http://schemas.microsoft.com/office/drawing/2014/main" id="{ACE2CD41-795C-426E-B3AE-259C4535BDBA}"/>
                </a:ext>
              </a:extLst>
            </p:cNvPr>
            <p:cNvSpPr/>
            <p:nvPr/>
          </p:nvSpPr>
          <p:spPr>
            <a:xfrm>
              <a:off x="4395848" y="4540814"/>
              <a:ext cx="2159255"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srgbClr val="002060"/>
                  </a:solidFill>
                  <a:effectLst/>
                  <a:uLnTx/>
                  <a:uFillTx/>
                  <a:latin typeface="Calibri Light" panose="020F0302020204030204"/>
                  <a:ea typeface="+mn-ea"/>
                  <a:cs typeface="Segoe UI" panose="020B0502040204020203" pitchFamily="34" charset="0"/>
                </a:rPr>
                <a:t>Belonging</a:t>
              </a:r>
              <a:endParaRPr kumimoji="0" lang="en-IN" sz="1600" b="1" i="0" u="none" strike="noStrike" kern="1200" cap="none" spc="0" normalizeH="0" baseline="0" noProof="0" dirty="0">
                <a:ln>
                  <a:noFill/>
                </a:ln>
                <a:solidFill>
                  <a:srgbClr val="002060"/>
                </a:solidFill>
                <a:effectLst/>
                <a:uLnTx/>
                <a:uFillTx/>
                <a:latin typeface="Calibri Light" panose="020F0302020204030204"/>
                <a:ea typeface="+mn-ea"/>
                <a:cs typeface="Segoe UI" panose="020B0502040204020203" pitchFamily="34" charset="0"/>
              </a:endParaRPr>
            </a:p>
          </p:txBody>
        </p:sp>
      </p:grpSp>
      <p:grpSp>
        <p:nvGrpSpPr>
          <p:cNvPr id="29" name="Group 28">
            <a:extLst>
              <a:ext uri="{FF2B5EF4-FFF2-40B4-BE49-F238E27FC236}">
                <a16:creationId xmlns:a16="http://schemas.microsoft.com/office/drawing/2014/main" id="{5FCD5FB9-1B14-441B-AEAE-91EF42614AB1}"/>
              </a:ext>
            </a:extLst>
          </p:cNvPr>
          <p:cNvGrpSpPr/>
          <p:nvPr/>
        </p:nvGrpSpPr>
        <p:grpSpPr>
          <a:xfrm>
            <a:off x="4462466" y="2618373"/>
            <a:ext cx="3340488" cy="868944"/>
            <a:chOff x="4428098" y="4579883"/>
            <a:chExt cx="2008951" cy="598570"/>
          </a:xfrm>
          <a:solidFill>
            <a:schemeClr val="bg1"/>
          </a:solidFill>
        </p:grpSpPr>
        <p:sp>
          <p:nvSpPr>
            <p:cNvPr id="30" name="Rectangle 29">
              <a:extLst>
                <a:ext uri="{FF2B5EF4-FFF2-40B4-BE49-F238E27FC236}">
                  <a16:creationId xmlns:a16="http://schemas.microsoft.com/office/drawing/2014/main" id="{C7E8391F-9293-4C6A-B8C0-24196ED775FA}"/>
                </a:ext>
              </a:extLst>
            </p:cNvPr>
            <p:cNvSpPr/>
            <p:nvPr/>
          </p:nvSpPr>
          <p:spPr>
            <a:xfrm>
              <a:off x="4449387" y="4775630"/>
              <a:ext cx="1987662" cy="402823"/>
            </a:xfrm>
            <a:prstGeom prst="rect">
              <a:avLst/>
            </a:prstGeom>
            <a:gr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Calibri Light" panose="020F0302020204030204"/>
                  <a:ea typeface="+mn-ea"/>
                  <a:cs typeface="Segoe UI Light" panose="020B0502040204020203" pitchFamily="34" charset="0"/>
                </a:rPr>
                <a:t>to abdicate</a:t>
              </a:r>
              <a:r>
                <a:rPr kumimoji="0" lang="en-US" sz="1600" b="0" i="0" u="none" strike="noStrike" kern="1200" cap="none" spc="0" normalizeH="0" baseline="0" noProof="0">
                  <a:ln>
                    <a:noFill/>
                  </a:ln>
                  <a:solidFill>
                    <a:srgbClr val="002060"/>
                  </a:solidFill>
                  <a:effectLst/>
                  <a:uLnTx/>
                  <a:uFillTx/>
                  <a:latin typeface="Calibri Light" panose="020F0302020204030204"/>
                  <a:ea typeface="+mn-ea"/>
                  <a:cs typeface="Segoe UI Light" panose="020B0502040204020203" pitchFamily="34" charset="0"/>
                </a:rPr>
                <a:t>, be aloof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2060"/>
                  </a:solidFill>
                  <a:effectLst/>
                  <a:uLnTx/>
                  <a:uFillTx/>
                  <a:latin typeface="Calibri Light" panose="020F0302020204030204"/>
                  <a:ea typeface="+mn-ea"/>
                  <a:cs typeface="Segoe UI Light" panose="020B0502040204020203" pitchFamily="34" charset="0"/>
                </a:rPr>
                <a:t>and </a:t>
              </a:r>
              <a:r>
                <a:rPr kumimoji="0" lang="en-US" sz="1600" b="0" i="0" u="none" strike="noStrike" kern="1200" cap="none" spc="0" normalizeH="0" baseline="0" noProof="0" dirty="0">
                  <a:ln>
                    <a:noFill/>
                  </a:ln>
                  <a:solidFill>
                    <a:srgbClr val="002060"/>
                  </a:solidFill>
                  <a:effectLst/>
                  <a:uLnTx/>
                  <a:uFillTx/>
                  <a:latin typeface="Calibri Light" panose="020F0302020204030204"/>
                  <a:ea typeface="+mn-ea"/>
                  <a:cs typeface="Segoe UI Light" panose="020B0502040204020203" pitchFamily="34" charset="0"/>
                </a:rPr>
                <a:t>emotionally distant</a:t>
              </a:r>
            </a:p>
          </p:txBody>
        </p:sp>
        <p:sp>
          <p:nvSpPr>
            <p:cNvPr id="31" name="Rectangle 30">
              <a:extLst>
                <a:ext uri="{FF2B5EF4-FFF2-40B4-BE49-F238E27FC236}">
                  <a16:creationId xmlns:a16="http://schemas.microsoft.com/office/drawing/2014/main" id="{A4A191C8-51E7-42F4-9F76-4614AF1EA6D7}"/>
                </a:ext>
              </a:extLst>
            </p:cNvPr>
            <p:cNvSpPr/>
            <p:nvPr/>
          </p:nvSpPr>
          <p:spPr>
            <a:xfrm>
              <a:off x="4428098" y="4579883"/>
              <a:ext cx="1989577" cy="254413"/>
            </a:xfrm>
            <a:prstGeom prst="rect">
              <a:avLst/>
            </a:prstGeom>
            <a:gr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srgbClr val="002060"/>
                  </a:solidFill>
                  <a:effectLst/>
                  <a:uLnTx/>
                  <a:uFillTx/>
                  <a:latin typeface="Calibri Light" panose="020F0302020204030204"/>
                  <a:ea typeface="+mn-ea"/>
                  <a:cs typeface="Segoe UI" panose="020B0502040204020203" pitchFamily="34" charset="0"/>
                </a:rPr>
                <a:t>Distant</a:t>
              </a:r>
              <a:endParaRPr kumimoji="0" lang="en-IN" sz="1600" b="1" i="0" u="none" strike="noStrike" kern="1200" cap="none" spc="0" normalizeH="0" baseline="0" noProof="0" dirty="0">
                <a:ln>
                  <a:noFill/>
                </a:ln>
                <a:solidFill>
                  <a:srgbClr val="002060"/>
                </a:solidFill>
                <a:effectLst/>
                <a:uLnTx/>
                <a:uFillTx/>
                <a:latin typeface="Calibri Light" panose="020F0302020204030204"/>
                <a:ea typeface="+mn-ea"/>
                <a:cs typeface="Segoe UI" panose="020B0502040204020203" pitchFamily="34" charset="0"/>
              </a:endParaRPr>
            </a:p>
          </p:txBody>
        </p:sp>
      </p:grpSp>
      <p:grpSp>
        <p:nvGrpSpPr>
          <p:cNvPr id="32" name="Group 31">
            <a:extLst>
              <a:ext uri="{FF2B5EF4-FFF2-40B4-BE49-F238E27FC236}">
                <a16:creationId xmlns:a16="http://schemas.microsoft.com/office/drawing/2014/main" id="{51700C3C-681B-4462-9C88-14A0BDD5D059}"/>
              </a:ext>
            </a:extLst>
          </p:cNvPr>
          <p:cNvGrpSpPr/>
          <p:nvPr/>
        </p:nvGrpSpPr>
        <p:grpSpPr>
          <a:xfrm>
            <a:off x="4473198" y="3852381"/>
            <a:ext cx="3276519" cy="861254"/>
            <a:chOff x="4449387" y="4706053"/>
            <a:chExt cx="1969160" cy="747916"/>
          </a:xfrm>
        </p:grpSpPr>
        <p:sp>
          <p:nvSpPr>
            <p:cNvPr id="33" name="Rectangle 32">
              <a:extLst>
                <a:ext uri="{FF2B5EF4-FFF2-40B4-BE49-F238E27FC236}">
                  <a16:creationId xmlns:a16="http://schemas.microsoft.com/office/drawing/2014/main" id="{6F8CDC5B-A9DC-49B2-9DCE-7B25E0228458}"/>
                </a:ext>
              </a:extLst>
            </p:cNvPr>
            <p:cNvSpPr/>
            <p:nvPr/>
          </p:nvSpPr>
          <p:spPr>
            <a:xfrm>
              <a:off x="4466376" y="4946148"/>
              <a:ext cx="1952171" cy="5078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Calibri Light" panose="020F0302020204030204"/>
                  <a:ea typeface="+mn-ea"/>
                  <a:cs typeface="Segoe UI Light" panose="020B0502040204020203" pitchFamily="34" charset="0"/>
                </a:rPr>
                <a:t>to take a critical, overly rational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Calibri Light" panose="020F0302020204030204"/>
                  <a:ea typeface="+mn-ea"/>
                  <a:cs typeface="Segoe UI Light" panose="020B0502040204020203" pitchFamily="34" charset="0"/>
                </a:rPr>
                <a:t>and somewhat cynical attitude</a:t>
              </a:r>
            </a:p>
          </p:txBody>
        </p:sp>
        <p:sp>
          <p:nvSpPr>
            <p:cNvPr id="34" name="Rectangle 33">
              <a:extLst>
                <a:ext uri="{FF2B5EF4-FFF2-40B4-BE49-F238E27FC236}">
                  <a16:creationId xmlns:a16="http://schemas.microsoft.com/office/drawing/2014/main" id="{77C2A15D-BFFB-4F36-B449-BFD2EF97A4D9}"/>
                </a:ext>
              </a:extLst>
            </p:cNvPr>
            <p:cNvSpPr/>
            <p:nvPr/>
          </p:nvSpPr>
          <p:spPr>
            <a:xfrm>
              <a:off x="4449387" y="4706053"/>
              <a:ext cx="1952171" cy="3207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srgbClr val="002060"/>
                  </a:solidFill>
                  <a:effectLst/>
                  <a:uLnTx/>
                  <a:uFillTx/>
                  <a:latin typeface="Calibri Light" panose="020F0302020204030204"/>
                  <a:ea typeface="+mn-ea"/>
                  <a:cs typeface="Segoe UI" panose="020B0502040204020203" pitchFamily="34" charset="0"/>
                </a:rPr>
                <a:t>Critical</a:t>
              </a:r>
              <a:endParaRPr kumimoji="0" lang="en-IN" sz="1600" b="1" i="0" u="none" strike="noStrike" kern="1200" cap="none" spc="0" normalizeH="0" baseline="0" noProof="0" dirty="0">
                <a:ln>
                  <a:noFill/>
                </a:ln>
                <a:solidFill>
                  <a:srgbClr val="002060"/>
                </a:solidFill>
                <a:effectLst/>
                <a:uLnTx/>
                <a:uFillTx/>
                <a:latin typeface="Calibri Light" panose="020F0302020204030204"/>
                <a:ea typeface="+mn-ea"/>
                <a:cs typeface="Segoe UI" panose="020B0502040204020203" pitchFamily="34" charset="0"/>
              </a:endParaRPr>
            </a:p>
          </p:txBody>
        </p:sp>
      </p:grpSp>
      <p:grpSp>
        <p:nvGrpSpPr>
          <p:cNvPr id="35" name="Group 34">
            <a:extLst>
              <a:ext uri="{FF2B5EF4-FFF2-40B4-BE49-F238E27FC236}">
                <a16:creationId xmlns:a16="http://schemas.microsoft.com/office/drawing/2014/main" id="{DA5D61DB-110C-4A35-9C50-AFB87B0FC87A}"/>
              </a:ext>
            </a:extLst>
          </p:cNvPr>
          <p:cNvGrpSpPr/>
          <p:nvPr/>
        </p:nvGrpSpPr>
        <p:grpSpPr>
          <a:xfrm>
            <a:off x="8006438" y="2611223"/>
            <a:ext cx="3365003" cy="917846"/>
            <a:chOff x="4412552" y="4411168"/>
            <a:chExt cx="1985869" cy="927233"/>
          </a:xfrm>
          <a:solidFill>
            <a:schemeClr val="bg1"/>
          </a:solidFill>
        </p:grpSpPr>
        <p:sp>
          <p:nvSpPr>
            <p:cNvPr id="36" name="Rectangle 35">
              <a:extLst>
                <a:ext uri="{FF2B5EF4-FFF2-40B4-BE49-F238E27FC236}">
                  <a16:creationId xmlns:a16="http://schemas.microsoft.com/office/drawing/2014/main" id="{0F0E2AE4-6CF4-4CA7-BD15-63206A811341}"/>
                </a:ext>
              </a:extLst>
            </p:cNvPr>
            <p:cNvSpPr/>
            <p:nvPr/>
          </p:nvSpPr>
          <p:spPr>
            <a:xfrm>
              <a:off x="4431563" y="4747646"/>
              <a:ext cx="1952171" cy="590755"/>
            </a:xfrm>
            <a:prstGeom prst="rect">
              <a:avLst/>
            </a:prstGeom>
            <a:gr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Calibri Light" panose="020F0302020204030204"/>
                  <a:ea typeface="+mn-ea"/>
                  <a:cs typeface="Segoe UI Light" panose="020B0502040204020203" pitchFamily="34" charset="0"/>
                </a:rPr>
                <a:t>to be forceful, aggressive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Calibri Light" panose="020F0302020204030204"/>
                  <a:ea typeface="+mn-ea"/>
                  <a:cs typeface="Segoe UI Light" panose="020B0502040204020203" pitchFamily="34" charset="0"/>
                </a:rPr>
                <a:t>and controlling</a:t>
              </a:r>
            </a:p>
          </p:txBody>
        </p:sp>
        <p:sp>
          <p:nvSpPr>
            <p:cNvPr id="37" name="Rectangle 36">
              <a:extLst>
                <a:ext uri="{FF2B5EF4-FFF2-40B4-BE49-F238E27FC236}">
                  <a16:creationId xmlns:a16="http://schemas.microsoft.com/office/drawing/2014/main" id="{5AE6029C-9DDA-4AAA-BF34-6137729CAEC3}"/>
                </a:ext>
              </a:extLst>
            </p:cNvPr>
            <p:cNvSpPr/>
            <p:nvPr/>
          </p:nvSpPr>
          <p:spPr>
            <a:xfrm>
              <a:off x="4412552" y="4411168"/>
              <a:ext cx="1985869" cy="373109"/>
            </a:xfrm>
            <a:prstGeom prst="rect">
              <a:avLst/>
            </a:prstGeom>
            <a:gr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srgbClr val="002060"/>
                  </a:solidFill>
                  <a:effectLst/>
                  <a:uLnTx/>
                  <a:uFillTx/>
                  <a:latin typeface="Calibri Light" panose="020F0302020204030204"/>
                  <a:ea typeface="+mn-ea"/>
                  <a:cs typeface="Segoe UI" panose="020B0502040204020203" pitchFamily="34" charset="0"/>
                </a:rPr>
                <a:t>Autocratic</a:t>
              </a:r>
            </a:p>
          </p:txBody>
        </p:sp>
      </p:grpSp>
      <p:grpSp>
        <p:nvGrpSpPr>
          <p:cNvPr id="38" name="Group 37">
            <a:extLst>
              <a:ext uri="{FF2B5EF4-FFF2-40B4-BE49-F238E27FC236}">
                <a16:creationId xmlns:a16="http://schemas.microsoft.com/office/drawing/2014/main" id="{3A5E0388-4288-4155-8FC9-BA308E535FE8}"/>
              </a:ext>
            </a:extLst>
          </p:cNvPr>
          <p:cNvGrpSpPr/>
          <p:nvPr/>
        </p:nvGrpSpPr>
        <p:grpSpPr>
          <a:xfrm>
            <a:off x="7959409" y="3865630"/>
            <a:ext cx="3431296" cy="887115"/>
            <a:chOff x="4402759" y="4514937"/>
            <a:chExt cx="1999605" cy="909780"/>
          </a:xfrm>
        </p:grpSpPr>
        <p:sp>
          <p:nvSpPr>
            <p:cNvPr id="39" name="Rectangle 38">
              <a:extLst>
                <a:ext uri="{FF2B5EF4-FFF2-40B4-BE49-F238E27FC236}">
                  <a16:creationId xmlns:a16="http://schemas.microsoft.com/office/drawing/2014/main" id="{85A8E487-8F11-4C33-B5D7-BC011A85EAC8}"/>
                </a:ext>
              </a:extLst>
            </p:cNvPr>
            <p:cNvSpPr/>
            <p:nvPr/>
          </p:nvSpPr>
          <p:spPr>
            <a:xfrm>
              <a:off x="4403932" y="4825002"/>
              <a:ext cx="1952171" cy="59971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Calibri Light" panose="020F0302020204030204"/>
                  <a:ea typeface="+mn-ea"/>
                  <a:cs typeface="Segoe UI Light" panose="020B0502040204020203" pitchFamily="34" charset="0"/>
                </a:rPr>
                <a:t>by using charm or stretching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Calibri Light" panose="020F0302020204030204"/>
                  <a:ea typeface="+mn-ea"/>
                  <a:cs typeface="Segoe UI Light" panose="020B0502040204020203" pitchFamily="34" charset="0"/>
                </a:rPr>
                <a:t>the truth to get their own way</a:t>
              </a:r>
            </a:p>
          </p:txBody>
        </p:sp>
        <p:sp>
          <p:nvSpPr>
            <p:cNvPr id="40" name="Rectangle 39">
              <a:extLst>
                <a:ext uri="{FF2B5EF4-FFF2-40B4-BE49-F238E27FC236}">
                  <a16:creationId xmlns:a16="http://schemas.microsoft.com/office/drawing/2014/main" id="{B8F3A6A0-EBD5-4587-8DCD-A2778BE37E97}"/>
                </a:ext>
              </a:extLst>
            </p:cNvPr>
            <p:cNvSpPr/>
            <p:nvPr/>
          </p:nvSpPr>
          <p:spPr>
            <a:xfrm>
              <a:off x="4402759" y="4514937"/>
              <a:ext cx="1999605" cy="37876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srgbClr val="002060"/>
                  </a:solidFill>
                  <a:effectLst/>
                  <a:uLnTx/>
                  <a:uFillTx/>
                  <a:latin typeface="Calibri Light" panose="020F0302020204030204"/>
                  <a:ea typeface="+mn-ea"/>
                  <a:cs typeface="Segoe UI" panose="020B0502040204020203" pitchFamily="34" charset="0"/>
                </a:rPr>
                <a:t>Manipulative</a:t>
              </a:r>
            </a:p>
          </p:txBody>
        </p:sp>
      </p:grpSp>
      <p:sp>
        <p:nvSpPr>
          <p:cNvPr id="85" name="Rectangle: Rounded Corners 84">
            <a:extLst>
              <a:ext uri="{FF2B5EF4-FFF2-40B4-BE49-F238E27FC236}">
                <a16:creationId xmlns:a16="http://schemas.microsoft.com/office/drawing/2014/main" id="{351B1154-346E-4372-9008-3AF14C60461C}"/>
              </a:ext>
            </a:extLst>
          </p:cNvPr>
          <p:cNvSpPr/>
          <p:nvPr/>
        </p:nvSpPr>
        <p:spPr>
          <a:xfrm>
            <a:off x="859024" y="1208766"/>
            <a:ext cx="3441264" cy="1173303"/>
          </a:xfrm>
          <a:prstGeom prst="roundRect">
            <a:avLst>
              <a:gd name="adj" fmla="val 4163"/>
            </a:avLst>
          </a:prstGeom>
          <a:solidFill>
            <a:schemeClr val="bg1">
              <a:lumMod val="95000"/>
            </a:schemeClr>
          </a:solidFill>
          <a:ln>
            <a:noFill/>
          </a:ln>
          <a:effectLst>
            <a:outerShdw blurRad="1270000" dist="444500" dir="5400000" sx="90000" sy="9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86" name="Rectangle: Rounded Corners 85">
            <a:extLst>
              <a:ext uri="{FF2B5EF4-FFF2-40B4-BE49-F238E27FC236}">
                <a16:creationId xmlns:a16="http://schemas.microsoft.com/office/drawing/2014/main" id="{E7468FE2-6024-46D2-9907-27DE9ABB4E45}"/>
              </a:ext>
            </a:extLst>
          </p:cNvPr>
          <p:cNvSpPr/>
          <p:nvPr/>
        </p:nvSpPr>
        <p:spPr>
          <a:xfrm>
            <a:off x="4411872" y="1211595"/>
            <a:ext cx="3432939" cy="1173303"/>
          </a:xfrm>
          <a:prstGeom prst="roundRect">
            <a:avLst>
              <a:gd name="adj" fmla="val 4163"/>
            </a:avLst>
          </a:prstGeom>
          <a:solidFill>
            <a:schemeClr val="bg1">
              <a:lumMod val="95000"/>
            </a:schemeClr>
          </a:solidFill>
          <a:ln>
            <a:noFill/>
          </a:ln>
          <a:effectLst>
            <a:outerShdw blurRad="1270000" dist="444500" dir="5400000" sx="90000" sy="9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87" name="Rectangle: Rounded Corners 86">
            <a:extLst>
              <a:ext uri="{FF2B5EF4-FFF2-40B4-BE49-F238E27FC236}">
                <a16:creationId xmlns:a16="http://schemas.microsoft.com/office/drawing/2014/main" id="{BE04A755-7C05-4A63-952B-F7580312C144}"/>
              </a:ext>
            </a:extLst>
          </p:cNvPr>
          <p:cNvSpPr/>
          <p:nvPr/>
        </p:nvSpPr>
        <p:spPr>
          <a:xfrm>
            <a:off x="7967922" y="1211332"/>
            <a:ext cx="3445272" cy="1172758"/>
          </a:xfrm>
          <a:prstGeom prst="roundRect">
            <a:avLst>
              <a:gd name="adj" fmla="val 4163"/>
            </a:avLst>
          </a:prstGeom>
          <a:solidFill>
            <a:schemeClr val="bg1">
              <a:lumMod val="95000"/>
            </a:schemeClr>
          </a:solidFill>
          <a:ln>
            <a:noFill/>
          </a:ln>
          <a:effectLst>
            <a:outerShdw blurRad="1270000" dist="444500" dir="5400000" sx="90000" sy="9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nvGrpSpPr>
          <p:cNvPr id="88" name="Group 87">
            <a:extLst>
              <a:ext uri="{FF2B5EF4-FFF2-40B4-BE49-F238E27FC236}">
                <a16:creationId xmlns:a16="http://schemas.microsoft.com/office/drawing/2014/main" id="{CEBB3132-3C0E-40ED-97E6-C103EEE09FC1}"/>
              </a:ext>
            </a:extLst>
          </p:cNvPr>
          <p:cNvGrpSpPr/>
          <p:nvPr/>
        </p:nvGrpSpPr>
        <p:grpSpPr>
          <a:xfrm>
            <a:off x="923214" y="1211008"/>
            <a:ext cx="3364769" cy="1162491"/>
            <a:chOff x="4359657" y="4489966"/>
            <a:chExt cx="2185600" cy="1124260"/>
          </a:xfrm>
        </p:grpSpPr>
        <p:sp>
          <p:nvSpPr>
            <p:cNvPr id="89" name="Rectangle 88">
              <a:extLst>
                <a:ext uri="{FF2B5EF4-FFF2-40B4-BE49-F238E27FC236}">
                  <a16:creationId xmlns:a16="http://schemas.microsoft.com/office/drawing/2014/main" id="{54BBA4AC-E491-487F-AEF6-9289E626B4AE}"/>
                </a:ext>
              </a:extLst>
            </p:cNvPr>
            <p:cNvSpPr/>
            <p:nvPr/>
          </p:nvSpPr>
          <p:spPr>
            <a:xfrm>
              <a:off x="4391019" y="5029451"/>
              <a:ext cx="2141650"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Calibri Light" panose="020F0302020204030204"/>
                  <a:ea typeface="+mn-ea"/>
                  <a:cs typeface="Segoe UI Light" panose="020B0502040204020203" pitchFamily="34" charset="0"/>
                </a:rPr>
                <a:t>security by complying with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Calibri Light" panose="020F0302020204030204"/>
                  <a:ea typeface="+mn-ea"/>
                  <a:cs typeface="Segoe UI Light" panose="020B0502040204020203" pitchFamily="34" charset="0"/>
                </a:rPr>
                <a:t>other’s expectations</a:t>
              </a:r>
            </a:p>
          </p:txBody>
        </p:sp>
        <p:sp>
          <p:nvSpPr>
            <p:cNvPr id="90" name="Rectangle 89">
              <a:extLst>
                <a:ext uri="{FF2B5EF4-FFF2-40B4-BE49-F238E27FC236}">
                  <a16:creationId xmlns:a16="http://schemas.microsoft.com/office/drawing/2014/main" id="{ECF92259-0E8D-4133-9F83-2322F15CAA64}"/>
                </a:ext>
              </a:extLst>
            </p:cNvPr>
            <p:cNvSpPr/>
            <p:nvPr/>
          </p:nvSpPr>
          <p:spPr>
            <a:xfrm>
              <a:off x="4359657" y="4489966"/>
              <a:ext cx="2185600" cy="6250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srgbClr val="002060"/>
                  </a:solidFill>
                  <a:effectLst/>
                  <a:uLnTx/>
                  <a:uFillTx/>
                  <a:latin typeface="Calibri Light" panose="020F0302020204030204"/>
                  <a:ea typeface="+mn-ea"/>
                  <a:cs typeface="Segoe UI" panose="020B0502040204020203" pitchFamily="34" charset="0"/>
                </a:rPr>
                <a:t>‘Complying’ in Leadership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srgbClr val="002060"/>
                  </a:solidFill>
                  <a:effectLst/>
                  <a:uLnTx/>
                  <a:uFillTx/>
                  <a:latin typeface="Calibri Light" panose="020F0302020204030204"/>
                  <a:ea typeface="+mn-ea"/>
                  <a:cs typeface="Segoe UI" panose="020B0502040204020203" pitchFamily="34" charset="0"/>
                </a:rPr>
                <a:t>- Fear of Rejection</a:t>
              </a:r>
            </a:p>
          </p:txBody>
        </p:sp>
      </p:grpSp>
      <p:grpSp>
        <p:nvGrpSpPr>
          <p:cNvPr id="91" name="Group 90">
            <a:extLst>
              <a:ext uri="{FF2B5EF4-FFF2-40B4-BE49-F238E27FC236}">
                <a16:creationId xmlns:a16="http://schemas.microsoft.com/office/drawing/2014/main" id="{260615BD-74F2-4727-B810-04D2EC340174}"/>
              </a:ext>
            </a:extLst>
          </p:cNvPr>
          <p:cNvGrpSpPr/>
          <p:nvPr/>
        </p:nvGrpSpPr>
        <p:grpSpPr>
          <a:xfrm>
            <a:off x="4384904" y="1186421"/>
            <a:ext cx="3420392" cy="1178617"/>
            <a:chOff x="4288199" y="4480695"/>
            <a:chExt cx="2255273" cy="1139856"/>
          </a:xfrm>
        </p:grpSpPr>
        <p:sp>
          <p:nvSpPr>
            <p:cNvPr id="92" name="Rectangle 91">
              <a:extLst>
                <a:ext uri="{FF2B5EF4-FFF2-40B4-BE49-F238E27FC236}">
                  <a16:creationId xmlns:a16="http://schemas.microsoft.com/office/drawing/2014/main" id="{738E5846-217B-479F-B8A0-9E5952630275}"/>
                </a:ext>
              </a:extLst>
            </p:cNvPr>
            <p:cNvSpPr/>
            <p:nvPr/>
          </p:nvSpPr>
          <p:spPr>
            <a:xfrm>
              <a:off x="4314131" y="5035776"/>
              <a:ext cx="2206556"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Calibri Light" panose="020F0302020204030204"/>
                  <a:ea typeface="+mn-ea"/>
                  <a:cs typeface="Segoe UI Light" panose="020B0502040204020203" pitchFamily="34" charset="0"/>
                </a:rPr>
                <a:t>protection through withdrawing, hiding and being cynical  </a:t>
              </a:r>
            </a:p>
          </p:txBody>
        </p:sp>
        <p:sp>
          <p:nvSpPr>
            <p:cNvPr id="93" name="Rectangle 92">
              <a:extLst>
                <a:ext uri="{FF2B5EF4-FFF2-40B4-BE49-F238E27FC236}">
                  <a16:creationId xmlns:a16="http://schemas.microsoft.com/office/drawing/2014/main" id="{5A9963DD-6938-4E8E-A88F-3A23A0A6BF73}"/>
                </a:ext>
              </a:extLst>
            </p:cNvPr>
            <p:cNvSpPr/>
            <p:nvPr/>
          </p:nvSpPr>
          <p:spPr>
            <a:xfrm>
              <a:off x="4288199" y="4480695"/>
              <a:ext cx="2255273" cy="6250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srgbClr val="002060"/>
                  </a:solidFill>
                  <a:effectLst/>
                  <a:uLnTx/>
                  <a:uFillTx/>
                  <a:latin typeface="Calibri Light" panose="020F0302020204030204"/>
                  <a:ea typeface="+mn-ea"/>
                  <a:cs typeface="Segoe UI" panose="020B0502040204020203" pitchFamily="34" charset="0"/>
                </a:rPr>
                <a:t>‘Protecting’ in Leadership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srgbClr val="002060"/>
                  </a:solidFill>
                  <a:effectLst/>
                  <a:uLnTx/>
                  <a:uFillTx/>
                  <a:latin typeface="Calibri Light" panose="020F0302020204030204"/>
                  <a:ea typeface="+mn-ea"/>
                  <a:cs typeface="Segoe UI" panose="020B0502040204020203" pitchFamily="34" charset="0"/>
                </a:rPr>
                <a:t>- Fear of Vulnerability</a:t>
              </a:r>
            </a:p>
          </p:txBody>
        </p:sp>
      </p:grpSp>
      <p:grpSp>
        <p:nvGrpSpPr>
          <p:cNvPr id="94" name="Group 93">
            <a:extLst>
              <a:ext uri="{FF2B5EF4-FFF2-40B4-BE49-F238E27FC236}">
                <a16:creationId xmlns:a16="http://schemas.microsoft.com/office/drawing/2014/main" id="{35978A7C-3232-4DD5-AC45-8FD624FE2D2D}"/>
              </a:ext>
            </a:extLst>
          </p:cNvPr>
          <p:cNvGrpSpPr/>
          <p:nvPr/>
        </p:nvGrpSpPr>
        <p:grpSpPr>
          <a:xfrm>
            <a:off x="8038650" y="1228627"/>
            <a:ext cx="3313569" cy="1175917"/>
            <a:chOff x="4310708" y="4543849"/>
            <a:chExt cx="2101328" cy="1108625"/>
          </a:xfrm>
        </p:grpSpPr>
        <p:sp>
          <p:nvSpPr>
            <p:cNvPr id="95" name="Rectangle 94">
              <a:extLst>
                <a:ext uri="{FF2B5EF4-FFF2-40B4-BE49-F238E27FC236}">
                  <a16:creationId xmlns:a16="http://schemas.microsoft.com/office/drawing/2014/main" id="{D551917F-6FEA-49D1-9748-4052141A2655}"/>
                </a:ext>
              </a:extLst>
            </p:cNvPr>
            <p:cNvSpPr/>
            <p:nvPr/>
          </p:nvSpPr>
          <p:spPr>
            <a:xfrm>
              <a:off x="4310708" y="5082415"/>
              <a:ext cx="2074901" cy="57005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Calibri Light" panose="020F0302020204030204"/>
                  <a:ea typeface="+mn-ea"/>
                  <a:cs typeface="Segoe UI Light" panose="020B0502040204020203" pitchFamily="34" charset="0"/>
                </a:rPr>
                <a:t>personal worth through task accomplishment and achievement</a:t>
              </a:r>
            </a:p>
          </p:txBody>
        </p:sp>
        <p:sp>
          <p:nvSpPr>
            <p:cNvPr id="96" name="Rectangle 95">
              <a:extLst>
                <a:ext uri="{FF2B5EF4-FFF2-40B4-BE49-F238E27FC236}">
                  <a16:creationId xmlns:a16="http://schemas.microsoft.com/office/drawing/2014/main" id="{3E1702CE-6B61-4C07-A647-12DAB855233B}"/>
                </a:ext>
              </a:extLst>
            </p:cNvPr>
            <p:cNvSpPr/>
            <p:nvPr/>
          </p:nvSpPr>
          <p:spPr>
            <a:xfrm>
              <a:off x="4325462" y="4543849"/>
              <a:ext cx="2086574" cy="60934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srgbClr val="002060"/>
                  </a:solidFill>
                  <a:effectLst/>
                  <a:uLnTx/>
                  <a:uFillTx/>
                  <a:latin typeface="Calibri Light" panose="020F0302020204030204"/>
                  <a:ea typeface="+mn-ea"/>
                  <a:cs typeface="Segoe UI" panose="020B0502040204020203" pitchFamily="34" charset="0"/>
                </a:rPr>
                <a:t>‘</a:t>
              </a:r>
              <a:r>
                <a:rPr kumimoji="0" lang="en-IN" sz="1800" b="1" i="0" u="none" strike="noStrike" kern="1200" cap="none" spc="0" normalizeH="0" baseline="0" noProof="0" dirty="0">
                  <a:ln>
                    <a:noFill/>
                  </a:ln>
                  <a:solidFill>
                    <a:srgbClr val="002060"/>
                  </a:solidFill>
                  <a:effectLst/>
                  <a:uLnTx/>
                  <a:uFillTx/>
                  <a:latin typeface="Calibri Light" panose="020F0302020204030204"/>
                  <a:ea typeface="+mn-ea"/>
                  <a:cs typeface="Segoe UI" panose="020B0502040204020203" pitchFamily="34" charset="0"/>
                </a:rPr>
                <a:t>Controlling’ in Leadership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srgbClr val="002060"/>
                  </a:solidFill>
                  <a:effectLst/>
                  <a:uLnTx/>
                  <a:uFillTx/>
                  <a:latin typeface="Calibri Light" panose="020F0302020204030204"/>
                  <a:ea typeface="+mn-ea"/>
                  <a:cs typeface="Segoe UI" panose="020B0502040204020203" pitchFamily="34" charset="0"/>
                </a:rPr>
                <a:t>- Fear of Failure</a:t>
              </a:r>
            </a:p>
          </p:txBody>
        </p:sp>
      </p:grpSp>
      <p:sp>
        <p:nvSpPr>
          <p:cNvPr id="123" name="Rectangle: Rounded Corners 122">
            <a:extLst>
              <a:ext uri="{FF2B5EF4-FFF2-40B4-BE49-F238E27FC236}">
                <a16:creationId xmlns:a16="http://schemas.microsoft.com/office/drawing/2014/main" id="{A02B4D11-F522-42BA-9DDE-E37E6401B470}"/>
              </a:ext>
            </a:extLst>
          </p:cNvPr>
          <p:cNvSpPr/>
          <p:nvPr/>
        </p:nvSpPr>
        <p:spPr>
          <a:xfrm>
            <a:off x="853436" y="5133774"/>
            <a:ext cx="3423867" cy="1087473"/>
          </a:xfrm>
          <a:prstGeom prst="roundRect">
            <a:avLst>
              <a:gd name="adj" fmla="val 4163"/>
            </a:avLst>
          </a:prstGeom>
          <a:solidFill>
            <a:schemeClr val="bg1"/>
          </a:solidFill>
          <a:ln>
            <a:noFill/>
          </a:ln>
          <a:effectLst>
            <a:outerShdw blurRad="1270000" dist="444500" dir="5400000" sx="90000" sy="9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124" name="Rectangle: Rounded Corners 123">
            <a:extLst>
              <a:ext uri="{FF2B5EF4-FFF2-40B4-BE49-F238E27FC236}">
                <a16:creationId xmlns:a16="http://schemas.microsoft.com/office/drawing/2014/main" id="{10FD0F99-BB6D-46B6-A198-080F46456DB5}"/>
              </a:ext>
            </a:extLst>
          </p:cNvPr>
          <p:cNvSpPr/>
          <p:nvPr/>
        </p:nvSpPr>
        <p:spPr>
          <a:xfrm>
            <a:off x="4397589" y="5116743"/>
            <a:ext cx="3457631" cy="1087473"/>
          </a:xfrm>
          <a:prstGeom prst="roundRect">
            <a:avLst>
              <a:gd name="adj" fmla="val 4163"/>
            </a:avLst>
          </a:prstGeom>
          <a:solidFill>
            <a:schemeClr val="bg1"/>
          </a:solidFill>
          <a:ln>
            <a:noFill/>
          </a:ln>
          <a:effectLst>
            <a:outerShdw blurRad="1270000" dist="444500" dir="5400000" sx="90000" sy="9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125" name="Rectangle: Rounded Corners 124">
            <a:extLst>
              <a:ext uri="{FF2B5EF4-FFF2-40B4-BE49-F238E27FC236}">
                <a16:creationId xmlns:a16="http://schemas.microsoft.com/office/drawing/2014/main" id="{01FD3B98-7D63-42EA-B598-072C32B79274}"/>
              </a:ext>
            </a:extLst>
          </p:cNvPr>
          <p:cNvSpPr/>
          <p:nvPr/>
        </p:nvSpPr>
        <p:spPr>
          <a:xfrm>
            <a:off x="7970172" y="5133774"/>
            <a:ext cx="3432937" cy="1087473"/>
          </a:xfrm>
          <a:prstGeom prst="roundRect">
            <a:avLst>
              <a:gd name="adj" fmla="val 4163"/>
            </a:avLst>
          </a:prstGeom>
          <a:solidFill>
            <a:schemeClr val="bg1"/>
          </a:solidFill>
          <a:ln>
            <a:noFill/>
          </a:ln>
          <a:effectLst>
            <a:outerShdw blurRad="1270000" dist="444500" dir="5400000" sx="90000" sy="9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002060"/>
              </a:solidFill>
              <a:effectLst/>
              <a:uLnTx/>
              <a:uFillTx/>
              <a:latin typeface="Calibri" panose="020F0502020204030204"/>
              <a:ea typeface="+mn-ea"/>
              <a:cs typeface="+mn-cs"/>
            </a:endParaRPr>
          </a:p>
        </p:txBody>
      </p:sp>
      <p:grpSp>
        <p:nvGrpSpPr>
          <p:cNvPr id="126" name="Group 125">
            <a:extLst>
              <a:ext uri="{FF2B5EF4-FFF2-40B4-BE49-F238E27FC236}">
                <a16:creationId xmlns:a16="http://schemas.microsoft.com/office/drawing/2014/main" id="{5FA031EE-EF25-4BFD-98CE-913D711E4C8B}"/>
              </a:ext>
            </a:extLst>
          </p:cNvPr>
          <p:cNvGrpSpPr/>
          <p:nvPr/>
        </p:nvGrpSpPr>
        <p:grpSpPr>
          <a:xfrm>
            <a:off x="844737" y="5143593"/>
            <a:ext cx="3453475" cy="897019"/>
            <a:chOff x="4373224" y="4521812"/>
            <a:chExt cx="2067687" cy="862550"/>
          </a:xfrm>
        </p:grpSpPr>
        <p:sp>
          <p:nvSpPr>
            <p:cNvPr id="127" name="Rectangle 126">
              <a:extLst>
                <a:ext uri="{FF2B5EF4-FFF2-40B4-BE49-F238E27FC236}">
                  <a16:creationId xmlns:a16="http://schemas.microsoft.com/office/drawing/2014/main" id="{037B88C6-ACB8-4260-8DFA-EC2193FEDA75}"/>
                </a:ext>
              </a:extLst>
            </p:cNvPr>
            <p:cNvSpPr/>
            <p:nvPr/>
          </p:nvSpPr>
          <p:spPr>
            <a:xfrm>
              <a:off x="4378135" y="4822057"/>
              <a:ext cx="2062776" cy="56230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Calibri Light" panose="020F0302020204030204"/>
                  <a:ea typeface="+mn-ea"/>
                  <a:cs typeface="Segoe UI Light" panose="020B0502040204020203" pitchFamily="34" charset="0"/>
                </a:rPr>
                <a:t>gives away power to others and to circumstances outside their control  </a:t>
              </a:r>
            </a:p>
          </p:txBody>
        </p:sp>
        <p:sp>
          <p:nvSpPr>
            <p:cNvPr id="128" name="Rectangle 127">
              <a:extLst>
                <a:ext uri="{FF2B5EF4-FFF2-40B4-BE49-F238E27FC236}">
                  <a16:creationId xmlns:a16="http://schemas.microsoft.com/office/drawing/2014/main" id="{71082062-0619-4366-A662-9FC93C1495EF}"/>
                </a:ext>
              </a:extLst>
            </p:cNvPr>
            <p:cNvSpPr/>
            <p:nvPr/>
          </p:nvSpPr>
          <p:spPr>
            <a:xfrm>
              <a:off x="4373224" y="4521812"/>
              <a:ext cx="2049275" cy="35514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srgbClr val="002060"/>
                  </a:solidFill>
                  <a:effectLst/>
                  <a:uLnTx/>
                  <a:uFillTx/>
                  <a:latin typeface="Calibri Light" panose="020F0302020204030204"/>
                  <a:ea typeface="+mn-ea"/>
                  <a:cs typeface="Segoe UI" panose="020B0502040204020203" pitchFamily="34" charset="0"/>
                </a:rPr>
                <a:t>Passive / Avoid Conflict</a:t>
              </a:r>
              <a:endParaRPr kumimoji="0" lang="en-IN" sz="1600" b="1" i="0" u="none" strike="noStrike" kern="1200" cap="none" spc="0" normalizeH="0" baseline="0" noProof="0" dirty="0">
                <a:ln>
                  <a:noFill/>
                </a:ln>
                <a:solidFill>
                  <a:srgbClr val="002060"/>
                </a:solidFill>
                <a:effectLst/>
                <a:uLnTx/>
                <a:uFillTx/>
                <a:latin typeface="Calibri Light" panose="020F0302020204030204"/>
                <a:ea typeface="+mn-ea"/>
                <a:cs typeface="Segoe UI" panose="020B0502040204020203" pitchFamily="34" charset="0"/>
              </a:endParaRPr>
            </a:p>
          </p:txBody>
        </p:sp>
      </p:grpSp>
      <p:grpSp>
        <p:nvGrpSpPr>
          <p:cNvPr id="129" name="Group 128">
            <a:extLst>
              <a:ext uri="{FF2B5EF4-FFF2-40B4-BE49-F238E27FC236}">
                <a16:creationId xmlns:a16="http://schemas.microsoft.com/office/drawing/2014/main" id="{E553B720-38DC-4A6D-8405-86225400AA42}"/>
              </a:ext>
            </a:extLst>
          </p:cNvPr>
          <p:cNvGrpSpPr/>
          <p:nvPr/>
        </p:nvGrpSpPr>
        <p:grpSpPr>
          <a:xfrm>
            <a:off x="4448180" y="5100610"/>
            <a:ext cx="3406511" cy="943243"/>
            <a:chOff x="4430818" y="4605526"/>
            <a:chExt cx="1988451" cy="795974"/>
          </a:xfrm>
        </p:grpSpPr>
        <p:sp>
          <p:nvSpPr>
            <p:cNvPr id="130" name="Rectangle 129">
              <a:extLst>
                <a:ext uri="{FF2B5EF4-FFF2-40B4-BE49-F238E27FC236}">
                  <a16:creationId xmlns:a16="http://schemas.microsoft.com/office/drawing/2014/main" id="{CFC08852-CB96-4D67-AEAC-8A82BF9CCA6E}"/>
                </a:ext>
              </a:extLst>
            </p:cNvPr>
            <p:cNvSpPr/>
            <p:nvPr/>
          </p:nvSpPr>
          <p:spPr>
            <a:xfrm>
              <a:off x="4430818" y="4908026"/>
              <a:ext cx="1964846" cy="49347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Calibri Light" panose="020F0302020204030204"/>
                  <a:ea typeface="+mn-ea"/>
                  <a:cs typeface="Segoe UI Light" panose="020B0502040204020203" pitchFamily="34" charset="0"/>
                </a:rPr>
                <a:t>to project a large ego – behaviour that is experienced as superior &amp; egotistical</a:t>
              </a:r>
            </a:p>
          </p:txBody>
        </p:sp>
        <p:sp>
          <p:nvSpPr>
            <p:cNvPr id="131" name="Rectangle 130">
              <a:extLst>
                <a:ext uri="{FF2B5EF4-FFF2-40B4-BE49-F238E27FC236}">
                  <a16:creationId xmlns:a16="http://schemas.microsoft.com/office/drawing/2014/main" id="{FCB01809-7D96-4F1C-AEE2-D800815E14DE}"/>
                </a:ext>
              </a:extLst>
            </p:cNvPr>
            <p:cNvSpPr/>
            <p:nvPr/>
          </p:nvSpPr>
          <p:spPr>
            <a:xfrm>
              <a:off x="4437325" y="4605526"/>
              <a:ext cx="1981944" cy="31166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srgbClr val="002060"/>
                  </a:solidFill>
                  <a:effectLst/>
                  <a:uLnTx/>
                  <a:uFillTx/>
                  <a:latin typeface="Calibri Light" panose="020F0302020204030204"/>
                  <a:ea typeface="+mn-ea"/>
                  <a:cs typeface="Segoe UI" panose="020B0502040204020203" pitchFamily="34" charset="0"/>
                </a:rPr>
                <a:t>Arrogant</a:t>
              </a:r>
              <a:endParaRPr kumimoji="0" lang="en-IN" sz="1600" b="1" i="0" u="none" strike="noStrike" kern="1200" cap="none" spc="0" normalizeH="0" baseline="0" noProof="0" dirty="0">
                <a:ln>
                  <a:noFill/>
                </a:ln>
                <a:solidFill>
                  <a:srgbClr val="002060"/>
                </a:solidFill>
                <a:effectLst/>
                <a:uLnTx/>
                <a:uFillTx/>
                <a:latin typeface="Calibri Light" panose="020F0302020204030204"/>
                <a:ea typeface="+mn-ea"/>
                <a:cs typeface="Segoe UI" panose="020B0502040204020203" pitchFamily="34" charset="0"/>
              </a:endParaRPr>
            </a:p>
          </p:txBody>
        </p:sp>
      </p:grpSp>
      <p:grpSp>
        <p:nvGrpSpPr>
          <p:cNvPr id="132" name="Group 131">
            <a:extLst>
              <a:ext uri="{FF2B5EF4-FFF2-40B4-BE49-F238E27FC236}">
                <a16:creationId xmlns:a16="http://schemas.microsoft.com/office/drawing/2014/main" id="{EFBD8A96-9BE5-4215-AA2A-45877C74E073}"/>
              </a:ext>
            </a:extLst>
          </p:cNvPr>
          <p:cNvGrpSpPr/>
          <p:nvPr/>
        </p:nvGrpSpPr>
        <p:grpSpPr>
          <a:xfrm>
            <a:off x="7975689" y="5131504"/>
            <a:ext cx="3423218" cy="926814"/>
            <a:chOff x="4423715" y="4503927"/>
            <a:chExt cx="2000198" cy="782110"/>
          </a:xfrm>
        </p:grpSpPr>
        <p:sp>
          <p:nvSpPr>
            <p:cNvPr id="133" name="Rectangle 132">
              <a:extLst>
                <a:ext uri="{FF2B5EF4-FFF2-40B4-BE49-F238E27FC236}">
                  <a16:creationId xmlns:a16="http://schemas.microsoft.com/office/drawing/2014/main" id="{4D22AB38-817C-436A-981A-8A2CDDFE993B}"/>
                </a:ext>
              </a:extLst>
            </p:cNvPr>
            <p:cNvSpPr/>
            <p:nvPr/>
          </p:nvSpPr>
          <p:spPr>
            <a:xfrm>
              <a:off x="4447345" y="4792563"/>
              <a:ext cx="1952171" cy="49347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Calibri Light" panose="020F0302020204030204"/>
                  <a:ea typeface="+mn-ea"/>
                  <a:cs typeface="Segoe UI Light" panose="020B0502040204020203" pitchFamily="34" charset="0"/>
                </a:rPr>
                <a:t>to attain flawless results 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Calibri Light" panose="020F0302020204030204"/>
                  <a:ea typeface="+mn-ea"/>
                  <a:cs typeface="Segoe UI Light" panose="020B0502040204020203" pitchFamily="34" charset="0"/>
                </a:rPr>
                <a:t>perform to extremely high standards</a:t>
              </a:r>
            </a:p>
          </p:txBody>
        </p:sp>
        <p:sp>
          <p:nvSpPr>
            <p:cNvPr id="134" name="Rectangle 133">
              <a:extLst>
                <a:ext uri="{FF2B5EF4-FFF2-40B4-BE49-F238E27FC236}">
                  <a16:creationId xmlns:a16="http://schemas.microsoft.com/office/drawing/2014/main" id="{1E0A234E-9C6D-4785-A900-DAE56A0D8EE2}"/>
                </a:ext>
              </a:extLst>
            </p:cNvPr>
            <p:cNvSpPr/>
            <p:nvPr/>
          </p:nvSpPr>
          <p:spPr>
            <a:xfrm>
              <a:off x="4423715" y="4503927"/>
              <a:ext cx="2000198" cy="31166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srgbClr val="002060"/>
                  </a:solidFill>
                  <a:effectLst/>
                  <a:uLnTx/>
                  <a:uFillTx/>
                  <a:latin typeface="Calibri Light" panose="020F0302020204030204"/>
                  <a:ea typeface="+mn-ea"/>
                  <a:cs typeface="Segoe UI" panose="020B0502040204020203" pitchFamily="34" charset="0"/>
                </a:rPr>
                <a:t>Perfectionist</a:t>
              </a:r>
              <a:endParaRPr kumimoji="0" lang="en-IN" sz="1600" b="1" i="0" u="none" strike="noStrike" kern="1200" cap="none" spc="0" normalizeH="0" baseline="0" noProof="0" dirty="0">
                <a:ln>
                  <a:noFill/>
                </a:ln>
                <a:solidFill>
                  <a:srgbClr val="002060"/>
                </a:solidFill>
                <a:effectLst/>
                <a:uLnTx/>
                <a:uFillTx/>
                <a:latin typeface="Calibri Light" panose="020F0302020204030204"/>
                <a:ea typeface="+mn-ea"/>
                <a:cs typeface="Segoe UI" panose="020B0502040204020203" pitchFamily="34" charset="0"/>
              </a:endParaRPr>
            </a:p>
          </p:txBody>
        </p:sp>
      </p:grpSp>
      <p:sp>
        <p:nvSpPr>
          <p:cNvPr id="2" name="TextBox 1">
            <a:extLst>
              <a:ext uri="{FF2B5EF4-FFF2-40B4-BE49-F238E27FC236}">
                <a16:creationId xmlns:a16="http://schemas.microsoft.com/office/drawing/2014/main" id="{FD061711-2544-47AC-85FE-CD79DB8C33A7}"/>
              </a:ext>
            </a:extLst>
          </p:cNvPr>
          <p:cNvSpPr txBox="1"/>
          <p:nvPr/>
        </p:nvSpPr>
        <p:spPr>
          <a:xfrm>
            <a:off x="844737" y="6452807"/>
            <a:ext cx="928986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2060"/>
                </a:solidFill>
                <a:effectLst/>
                <a:uLnTx/>
                <a:uFillTx/>
                <a:latin typeface="Calibri" panose="020F0502020204030204"/>
                <a:ea typeface="+mn-ea"/>
                <a:cs typeface="+mn-cs"/>
              </a:rPr>
              <a:t>Source: Karen Horney and adapted from </a:t>
            </a:r>
            <a:r>
              <a:rPr kumimoji="0" lang="en-US" sz="1600" b="0" i="0" u="none" strike="noStrike" kern="1200" cap="none" spc="0" normalizeH="0" baseline="0" noProof="0" dirty="0">
                <a:ln>
                  <a:noFill/>
                </a:ln>
                <a:solidFill>
                  <a:srgbClr val="002060"/>
                </a:solidFill>
                <a:effectLst/>
                <a:uLnTx/>
                <a:uFillTx/>
                <a:latin typeface="Calibri" panose="020F0502020204030204"/>
                <a:ea typeface="+mn-ea"/>
                <a:cs typeface="+mn-cs"/>
              </a:rPr>
              <a:t>Anderson, R. &amp; Adams, W. (Mastering Leadership 2016)</a:t>
            </a:r>
            <a:r>
              <a:rPr kumimoji="0" lang="en-GB" sz="1600" b="0" i="0" u="none" strike="noStrike" kern="1200" cap="none" spc="0" normalizeH="0" baseline="0" noProof="0" dirty="0">
                <a:ln>
                  <a:noFill/>
                </a:ln>
                <a:solidFill>
                  <a:srgbClr val="002060"/>
                </a:solidFill>
                <a:effectLst/>
                <a:uLnTx/>
                <a:uFillTx/>
                <a:latin typeface="Calibri" panose="020F0502020204030204"/>
                <a:ea typeface="+mn-ea"/>
                <a:cs typeface="+mn-cs"/>
              </a:rPr>
              <a:t> </a:t>
            </a:r>
          </a:p>
        </p:txBody>
      </p:sp>
      <p:pic>
        <p:nvPicPr>
          <p:cNvPr id="53" name="Picture 52">
            <a:extLst>
              <a:ext uri="{FF2B5EF4-FFF2-40B4-BE49-F238E27FC236}">
                <a16:creationId xmlns:a16="http://schemas.microsoft.com/office/drawing/2014/main" id="{7D2116A2-4D24-4F88-9461-DEBDA10600E9}"/>
              </a:ext>
            </a:extLst>
          </p:cNvPr>
          <p:cNvPicPr>
            <a:picLocks noChangeAspect="1"/>
          </p:cNvPicPr>
          <p:nvPr/>
        </p:nvPicPr>
        <p:blipFill>
          <a:blip r:embed="rId3"/>
          <a:stretch>
            <a:fillRect/>
          </a:stretch>
        </p:blipFill>
        <p:spPr>
          <a:xfrm>
            <a:off x="10584903" y="6287758"/>
            <a:ext cx="897897" cy="369332"/>
          </a:xfrm>
          <a:prstGeom prst="rect">
            <a:avLst/>
          </a:prstGeom>
        </p:spPr>
      </p:pic>
      <p:sp>
        <p:nvSpPr>
          <p:cNvPr id="55" name="TextBox 54">
            <a:extLst>
              <a:ext uri="{FF2B5EF4-FFF2-40B4-BE49-F238E27FC236}">
                <a16:creationId xmlns:a16="http://schemas.microsoft.com/office/drawing/2014/main" id="{A52D4981-B728-11EC-8C65-686FC3AFA979}"/>
              </a:ext>
            </a:extLst>
          </p:cNvPr>
          <p:cNvSpPr txBox="1"/>
          <p:nvPr/>
        </p:nvSpPr>
        <p:spPr>
          <a:xfrm>
            <a:off x="216045" y="649727"/>
            <a:ext cx="1186872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2060"/>
                </a:solidFill>
                <a:effectLst/>
                <a:uLnTx/>
                <a:uFillTx/>
                <a:latin typeface="Calibri Light" panose="020F0302020204030204"/>
                <a:ea typeface="+mn-ea"/>
                <a:cs typeface="+mn-cs"/>
              </a:rPr>
              <a:t>“</a:t>
            </a:r>
            <a:r>
              <a:rPr kumimoji="0" lang="en-US" sz="1600" b="1" i="1" u="none" strike="noStrike" kern="1200" cap="none" spc="0" normalizeH="0" baseline="0" noProof="0" dirty="0">
                <a:ln>
                  <a:noFill/>
                </a:ln>
                <a:solidFill>
                  <a:srgbClr val="002060"/>
                </a:solidFill>
                <a:effectLst/>
                <a:uLnTx/>
                <a:uFillTx/>
                <a:latin typeface="Calibri Light" panose="020F0302020204030204"/>
                <a:ea typeface="+mn-ea"/>
                <a:cs typeface="+mn-cs"/>
              </a:rPr>
              <a:t>Do you wish to rise? Begin by descending. If you plan a tower that will pierce the clouds, then lay first the foundation of humility”</a:t>
            </a:r>
            <a:r>
              <a:rPr kumimoji="0" lang="en-US" sz="1800" b="1" i="1" u="none" strike="noStrike" kern="1200" cap="none" spc="0" normalizeH="0" baseline="0" noProof="0" dirty="0">
                <a:ln>
                  <a:noFill/>
                </a:ln>
                <a:solidFill>
                  <a:srgbClr val="002060"/>
                </a:solidFill>
                <a:effectLst/>
                <a:uLnTx/>
                <a:uFillTx/>
                <a:latin typeface="Calibri Light" panose="020F0302020204030204"/>
                <a:ea typeface="+mn-ea"/>
                <a:cs typeface="+mn-cs"/>
              </a:rPr>
              <a:t>. </a:t>
            </a:r>
            <a:r>
              <a:rPr kumimoji="0" lang="en-US" sz="1600" b="0" i="0" u="none" strike="noStrike" kern="1200" cap="none" spc="0" normalizeH="0" baseline="0" noProof="0" dirty="0">
                <a:ln>
                  <a:noFill/>
                </a:ln>
                <a:solidFill>
                  <a:srgbClr val="002060"/>
                </a:solidFill>
                <a:effectLst/>
                <a:uLnTx/>
                <a:uFillTx/>
                <a:latin typeface="Calibri Light" panose="020F0302020204030204"/>
                <a:ea typeface="+mn-ea"/>
                <a:cs typeface="+mn-cs"/>
              </a:rPr>
              <a:t>- St Augustine</a:t>
            </a:r>
          </a:p>
        </p:txBody>
      </p:sp>
    </p:spTree>
    <p:extLst>
      <p:ext uri="{BB962C8B-B14F-4D97-AF65-F5344CB8AC3E}">
        <p14:creationId xmlns:p14="http://schemas.microsoft.com/office/powerpoint/2010/main" val="3818583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5"/>
                                        </p:tgtEl>
                                        <p:attrNameLst>
                                          <p:attrName>style.visibility</p:attrName>
                                        </p:attrNameLst>
                                      </p:cBhvr>
                                      <p:to>
                                        <p:strVal val="visible"/>
                                      </p:to>
                                    </p:set>
                                    <p:animEffect transition="in" filter="fade">
                                      <p:cBhvr>
                                        <p:cTn id="10" dur="500"/>
                                        <p:tgtEl>
                                          <p:spTgt spid="8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6"/>
                                        </p:tgtEl>
                                        <p:attrNameLst>
                                          <p:attrName>style.visibility</p:attrName>
                                        </p:attrNameLst>
                                      </p:cBhvr>
                                      <p:to>
                                        <p:strVal val="visible"/>
                                      </p:to>
                                    </p:set>
                                    <p:animEffect transition="in" filter="fade">
                                      <p:cBhvr>
                                        <p:cTn id="15" dur="500"/>
                                        <p:tgtEl>
                                          <p:spTgt spid="86"/>
                                        </p:tgtEl>
                                      </p:cBhvr>
                                    </p:animEffect>
                                  </p:childTnLst>
                                </p:cTn>
                              </p:par>
                              <p:par>
                                <p:cTn id="16" presetID="10" presetClass="entr" presetSubtype="0" fill="hold" nodeType="withEffect">
                                  <p:stCondLst>
                                    <p:cond delay="0"/>
                                  </p:stCondLst>
                                  <p:childTnLst>
                                    <p:set>
                                      <p:cBhvr>
                                        <p:cTn id="17" dur="1" fill="hold">
                                          <p:stCondLst>
                                            <p:cond delay="0"/>
                                          </p:stCondLst>
                                        </p:cTn>
                                        <p:tgtEl>
                                          <p:spTgt spid="91"/>
                                        </p:tgtEl>
                                        <p:attrNameLst>
                                          <p:attrName>style.visibility</p:attrName>
                                        </p:attrNameLst>
                                      </p:cBhvr>
                                      <p:to>
                                        <p:strVal val="visible"/>
                                      </p:to>
                                    </p:set>
                                    <p:animEffect transition="in" filter="fade">
                                      <p:cBhvr>
                                        <p:cTn id="18" dur="500"/>
                                        <p:tgtEl>
                                          <p:spTgt spid="9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4"/>
                                        </p:tgtEl>
                                        <p:attrNameLst>
                                          <p:attrName>style.visibility</p:attrName>
                                        </p:attrNameLst>
                                      </p:cBhvr>
                                      <p:to>
                                        <p:strVal val="visible"/>
                                      </p:to>
                                    </p:set>
                                    <p:animEffect transition="in" filter="fade">
                                      <p:cBhvr>
                                        <p:cTn id="23" dur="500"/>
                                        <p:tgtEl>
                                          <p:spTgt spid="9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7"/>
                                        </p:tgtEl>
                                        <p:attrNameLst>
                                          <p:attrName>style.visibility</p:attrName>
                                        </p:attrNameLst>
                                      </p:cBhvr>
                                      <p:to>
                                        <p:strVal val="visible"/>
                                      </p:to>
                                    </p:set>
                                    <p:animEffect transition="in" filter="fade">
                                      <p:cBhvr>
                                        <p:cTn id="26" dur="500"/>
                                        <p:tgtEl>
                                          <p:spTgt spid="8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par>
                                <p:cTn id="35" presetID="10"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ntr" presetSubtype="0"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23"/>
                                        </p:tgtEl>
                                        <p:attrNameLst>
                                          <p:attrName>style.visibility</p:attrName>
                                        </p:attrNameLst>
                                      </p:cBhvr>
                                      <p:to>
                                        <p:strVal val="visible"/>
                                      </p:to>
                                    </p:set>
                                    <p:animEffect transition="in" filter="fade">
                                      <p:cBhvr>
                                        <p:cTn id="43" dur="500"/>
                                        <p:tgtEl>
                                          <p:spTgt spid="123"/>
                                        </p:tgtEl>
                                      </p:cBhvr>
                                    </p:animEffect>
                                  </p:childTnLst>
                                </p:cTn>
                              </p:par>
                              <p:par>
                                <p:cTn id="44" presetID="10" presetClass="entr" presetSubtype="0" fill="hold" nodeType="withEffect">
                                  <p:stCondLst>
                                    <p:cond delay="0"/>
                                  </p:stCondLst>
                                  <p:childTnLst>
                                    <p:set>
                                      <p:cBhvr>
                                        <p:cTn id="45" dur="1" fill="hold">
                                          <p:stCondLst>
                                            <p:cond delay="0"/>
                                          </p:stCondLst>
                                        </p:cTn>
                                        <p:tgtEl>
                                          <p:spTgt spid="126"/>
                                        </p:tgtEl>
                                        <p:attrNameLst>
                                          <p:attrName>style.visibility</p:attrName>
                                        </p:attrNameLst>
                                      </p:cBhvr>
                                      <p:to>
                                        <p:strVal val="visible"/>
                                      </p:to>
                                    </p:set>
                                    <p:animEffect transition="in" filter="fade">
                                      <p:cBhvr>
                                        <p:cTn id="46" dur="500"/>
                                        <p:tgtEl>
                                          <p:spTgt spid="12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500"/>
                                        <p:tgtEl>
                                          <p:spTgt spid="16"/>
                                        </p:tgtEl>
                                      </p:cBhvr>
                                    </p:animEffect>
                                  </p:childTnLst>
                                </p:cTn>
                              </p:par>
                              <p:par>
                                <p:cTn id="55" presetID="10" presetClass="entr" presetSubtype="0" fill="hold" nodeType="with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500"/>
                                        <p:tgtEl>
                                          <p:spTgt spid="29"/>
                                        </p:tgtEl>
                                      </p:cBhvr>
                                    </p:animEffect>
                                  </p:childTnLst>
                                </p:cTn>
                              </p:par>
                              <p:par>
                                <p:cTn id="58" presetID="10" presetClass="entr" presetSubtype="0" fill="hold" nodeType="with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fade">
                                      <p:cBhvr>
                                        <p:cTn id="60" dur="500"/>
                                        <p:tgtEl>
                                          <p:spTgt spid="32"/>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24"/>
                                        </p:tgtEl>
                                        <p:attrNameLst>
                                          <p:attrName>style.visibility</p:attrName>
                                        </p:attrNameLst>
                                      </p:cBhvr>
                                      <p:to>
                                        <p:strVal val="visible"/>
                                      </p:to>
                                    </p:set>
                                    <p:animEffect transition="in" filter="fade">
                                      <p:cBhvr>
                                        <p:cTn id="63" dur="500"/>
                                        <p:tgtEl>
                                          <p:spTgt spid="124"/>
                                        </p:tgtEl>
                                      </p:cBhvr>
                                    </p:animEffect>
                                  </p:childTnLst>
                                </p:cTn>
                              </p:par>
                              <p:par>
                                <p:cTn id="64" presetID="10" presetClass="entr" presetSubtype="0" fill="hold"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500"/>
                                        <p:tgtEl>
                                          <p:spTgt spid="129"/>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500"/>
                                        <p:tgtEl>
                                          <p:spTgt spid="18"/>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fade">
                                      <p:cBhvr>
                                        <p:cTn id="74" dur="500"/>
                                        <p:tgtEl>
                                          <p:spTgt spid="19"/>
                                        </p:tgtEl>
                                      </p:cBhvr>
                                    </p:animEffect>
                                  </p:childTnLst>
                                </p:cTn>
                              </p:par>
                              <p:par>
                                <p:cTn id="75" presetID="10" presetClass="entr" presetSubtype="0" fill="hold" nodeType="with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fade">
                                      <p:cBhvr>
                                        <p:cTn id="77" dur="500"/>
                                        <p:tgtEl>
                                          <p:spTgt spid="35"/>
                                        </p:tgtEl>
                                      </p:cBhvr>
                                    </p:animEffect>
                                  </p:childTnLst>
                                </p:cTn>
                              </p:par>
                              <p:par>
                                <p:cTn id="78" presetID="10" presetClass="entr" presetSubtype="0" fill="hold"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fade">
                                      <p:cBhvr>
                                        <p:cTn id="80" dur="500"/>
                                        <p:tgtEl>
                                          <p:spTgt spid="38"/>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25"/>
                                        </p:tgtEl>
                                        <p:attrNameLst>
                                          <p:attrName>style.visibility</p:attrName>
                                        </p:attrNameLst>
                                      </p:cBhvr>
                                      <p:to>
                                        <p:strVal val="visible"/>
                                      </p:to>
                                    </p:set>
                                    <p:animEffect transition="in" filter="fade">
                                      <p:cBhvr>
                                        <p:cTn id="83" dur="500"/>
                                        <p:tgtEl>
                                          <p:spTgt spid="125"/>
                                        </p:tgtEl>
                                      </p:cBhvr>
                                    </p:animEffect>
                                  </p:childTnLst>
                                </p:cTn>
                              </p:par>
                              <p:par>
                                <p:cTn id="84" presetID="10" presetClass="entr" presetSubtype="0" fill="hold" nodeType="withEffect">
                                  <p:stCondLst>
                                    <p:cond delay="0"/>
                                  </p:stCondLst>
                                  <p:childTnLst>
                                    <p:set>
                                      <p:cBhvr>
                                        <p:cTn id="85" dur="1" fill="hold">
                                          <p:stCondLst>
                                            <p:cond delay="0"/>
                                          </p:stCondLst>
                                        </p:cTn>
                                        <p:tgtEl>
                                          <p:spTgt spid="132"/>
                                        </p:tgtEl>
                                        <p:attrNameLst>
                                          <p:attrName>style.visibility</p:attrName>
                                        </p:attrNameLst>
                                      </p:cBhvr>
                                      <p:to>
                                        <p:strVal val="visible"/>
                                      </p:to>
                                    </p:set>
                                    <p:animEffect transition="in" filter="fade">
                                      <p:cBhvr>
                                        <p:cTn id="86"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5" grpId="0" animBg="1"/>
      <p:bldP spid="16" grpId="0" animBg="1"/>
      <p:bldP spid="18" grpId="0" animBg="1"/>
      <p:bldP spid="19" grpId="0" animBg="1"/>
      <p:bldP spid="85" grpId="0" animBg="1"/>
      <p:bldP spid="86" grpId="0" animBg="1"/>
      <p:bldP spid="87" grpId="0" animBg="1"/>
      <p:bldP spid="123" grpId="0" animBg="1"/>
      <p:bldP spid="124" grpId="0" animBg="1"/>
      <p:bldP spid="1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7979ED-C969-6734-E6CE-7C23B7985FC8}"/>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7BE417F-1EB3-F1C5-EA5E-BAA963BAA4BD}"/>
              </a:ext>
            </a:extLst>
          </p:cNvPr>
          <p:cNvPicPr>
            <a:picLocks noChangeAspect="1"/>
          </p:cNvPicPr>
          <p:nvPr/>
        </p:nvPicPr>
        <p:blipFill>
          <a:blip r:embed="rId3"/>
          <a:stretch>
            <a:fillRect/>
          </a:stretch>
        </p:blipFill>
        <p:spPr>
          <a:xfrm>
            <a:off x="10601478" y="6319887"/>
            <a:ext cx="897897" cy="369332"/>
          </a:xfrm>
          <a:prstGeom prst="rect">
            <a:avLst/>
          </a:prstGeom>
        </p:spPr>
      </p:pic>
      <p:sp>
        <p:nvSpPr>
          <p:cNvPr id="56" name="TextBox 55">
            <a:extLst>
              <a:ext uri="{FF2B5EF4-FFF2-40B4-BE49-F238E27FC236}">
                <a16:creationId xmlns:a16="http://schemas.microsoft.com/office/drawing/2014/main" id="{E8D977A3-5832-D230-EB66-5140990CFBFA}"/>
              </a:ext>
            </a:extLst>
          </p:cNvPr>
          <p:cNvSpPr txBox="1"/>
          <p:nvPr/>
        </p:nvSpPr>
        <p:spPr>
          <a:xfrm>
            <a:off x="0" y="139968"/>
            <a:ext cx="12192000" cy="596766"/>
          </a:xfrm>
          <a:prstGeom prst="rect">
            <a:avLst/>
          </a:prstGeom>
          <a:noFill/>
        </p:spPr>
        <p:txBody>
          <a:bodyPr wrap="square" rtlCol="0">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4400" b="0" i="0" u="none" strike="noStrike" kern="1200" cap="none" spc="-188" normalizeH="0" baseline="0" noProof="0" dirty="0">
                <a:ln>
                  <a:noFill/>
                </a:ln>
                <a:gradFill>
                  <a:gsLst>
                    <a:gs pos="0">
                      <a:srgbClr val="0BD0D9"/>
                    </a:gs>
                    <a:gs pos="82000">
                      <a:srgbClr val="0F6FC6">
                        <a:lumMod val="75000"/>
                      </a:srgbClr>
                    </a:gs>
                  </a:gsLst>
                  <a:lin ang="2700000" scaled="1"/>
                </a:gradFill>
                <a:effectLst/>
                <a:uLnTx/>
                <a:uFillTx/>
                <a:latin typeface="Calibri Light" panose="020F0302020204030204"/>
                <a:ea typeface="+mn-ea"/>
                <a:cs typeface="Poppins Light" panose="00000400000000000000" pitchFamily="2" charset="0"/>
              </a:rPr>
              <a:t>Summary Of Unconscious Fear Induced Commitments</a:t>
            </a:r>
            <a:endParaRPr kumimoji="0" lang="en-US" sz="4400" b="1" i="0" u="none" strike="noStrike" kern="1200" cap="none" spc="-188" normalizeH="0" baseline="0" noProof="0" dirty="0">
              <a:ln>
                <a:noFill/>
              </a:ln>
              <a:gradFill>
                <a:gsLst>
                  <a:gs pos="0">
                    <a:srgbClr val="0BD0D9"/>
                  </a:gs>
                  <a:gs pos="82000">
                    <a:srgbClr val="0F6FC6">
                      <a:lumMod val="75000"/>
                    </a:srgbClr>
                  </a:gs>
                </a:gsLst>
                <a:lin ang="2700000" scaled="1"/>
              </a:gradFill>
              <a:effectLst/>
              <a:uLnTx/>
              <a:uFillTx/>
              <a:latin typeface="Calibri Light" panose="020F0302020204030204"/>
              <a:ea typeface="+mn-ea"/>
              <a:cs typeface="Poppins Light" panose="00000400000000000000" pitchFamily="2" charset="0"/>
            </a:endParaRPr>
          </a:p>
        </p:txBody>
      </p:sp>
      <p:graphicFrame>
        <p:nvGraphicFramePr>
          <p:cNvPr id="5" name="Table 4">
            <a:extLst>
              <a:ext uri="{FF2B5EF4-FFF2-40B4-BE49-F238E27FC236}">
                <a16:creationId xmlns:a16="http://schemas.microsoft.com/office/drawing/2014/main" id="{45211AE6-5A39-F555-278C-0F7A13EC4BBD}"/>
              </a:ext>
            </a:extLst>
          </p:cNvPr>
          <p:cNvGraphicFramePr>
            <a:graphicFrameLocks noGrp="1"/>
          </p:cNvGraphicFramePr>
          <p:nvPr/>
        </p:nvGraphicFramePr>
        <p:xfrm>
          <a:off x="168964" y="846850"/>
          <a:ext cx="11872348" cy="5176407"/>
        </p:xfrm>
        <a:graphic>
          <a:graphicData uri="http://schemas.openxmlformats.org/drawingml/2006/table">
            <a:tbl>
              <a:tblPr firstRow="1" bandRow="1">
                <a:tableStyleId>{5DA37D80-6434-44D0-A028-1B22A696006F}</a:tableStyleId>
              </a:tblPr>
              <a:tblGrid>
                <a:gridCol w="2142721">
                  <a:extLst>
                    <a:ext uri="{9D8B030D-6E8A-4147-A177-3AD203B41FA5}">
                      <a16:colId xmlns:a16="http://schemas.microsoft.com/office/drawing/2014/main" val="4194832433"/>
                    </a:ext>
                  </a:extLst>
                </a:gridCol>
                <a:gridCol w="9729627">
                  <a:extLst>
                    <a:ext uri="{9D8B030D-6E8A-4147-A177-3AD203B41FA5}">
                      <a16:colId xmlns:a16="http://schemas.microsoft.com/office/drawing/2014/main" val="1427610036"/>
                    </a:ext>
                  </a:extLst>
                </a:gridCol>
              </a:tblGrid>
              <a:tr h="445093">
                <a:tc>
                  <a:txBody>
                    <a:bodyPr/>
                    <a:lstStyle/>
                    <a:p>
                      <a:pPr algn="ctr"/>
                      <a:r>
                        <a:rPr lang="en-GB" sz="2400" dirty="0">
                          <a:solidFill>
                            <a:srgbClr val="002060"/>
                          </a:solidFill>
                        </a:rPr>
                        <a:t>Fear Of…</a:t>
                      </a:r>
                      <a:endParaRPr lang="en-GB" sz="2000" dirty="0">
                        <a:solidFill>
                          <a:srgbClr val="002060"/>
                        </a:solidFill>
                      </a:endParaRPr>
                    </a:p>
                  </a:txBody>
                  <a:tcPr/>
                </a:tc>
                <a:tc>
                  <a:txBody>
                    <a:bodyPr/>
                    <a:lstStyle/>
                    <a:p>
                      <a:pPr algn="ctr"/>
                      <a:r>
                        <a:rPr lang="en-GB" sz="2400" dirty="0">
                          <a:solidFill>
                            <a:srgbClr val="002060"/>
                          </a:solidFill>
                        </a:rPr>
                        <a:t>Unconscious Commitments</a:t>
                      </a:r>
                    </a:p>
                  </a:txBody>
                  <a:tcPr/>
                </a:tc>
                <a:extLst>
                  <a:ext uri="{0D108BD9-81ED-4DB2-BD59-A6C34878D82A}">
                    <a16:rowId xmlns:a16="http://schemas.microsoft.com/office/drawing/2014/main" val="1601175925"/>
                  </a:ext>
                </a:extLst>
              </a:tr>
              <a:tr h="1573069">
                <a:tc>
                  <a:txBody>
                    <a:bodyPr/>
                    <a:lstStyle/>
                    <a:p>
                      <a:pPr algn="ctr"/>
                      <a:r>
                        <a:rPr lang="en-GB" sz="2400" b="1" dirty="0">
                          <a:solidFill>
                            <a:srgbClr val="002060"/>
                          </a:solidFill>
                        </a:rPr>
                        <a:t>Rejection</a:t>
                      </a:r>
                    </a:p>
                    <a:p>
                      <a:pPr algn="ctr"/>
                      <a:r>
                        <a:rPr lang="en-GB" sz="2400" b="1" dirty="0">
                          <a:solidFill>
                            <a:srgbClr val="002060"/>
                          </a:solidFill>
                        </a:rPr>
                        <a:t>(Please-</a:t>
                      </a:r>
                      <a:r>
                        <a:rPr lang="en-GB" sz="2400" b="1" dirty="0" err="1">
                          <a:solidFill>
                            <a:srgbClr val="002060"/>
                          </a:solidFill>
                        </a:rPr>
                        <a:t>aholic</a:t>
                      </a:r>
                      <a:r>
                        <a:rPr lang="en-GB" sz="2400" b="1" dirty="0">
                          <a:solidFill>
                            <a:srgbClr val="002060"/>
                          </a:solidFill>
                        </a:rPr>
                        <a:t>)</a:t>
                      </a:r>
                    </a:p>
                  </a:txBody>
                  <a:tcPr anchor="ctr"/>
                </a:tc>
                <a:tc>
                  <a:txBody>
                    <a:bodyPr/>
                    <a:lstStyle/>
                    <a:p>
                      <a:r>
                        <a:rPr lang="en-GB" sz="2000" kern="1200" dirty="0">
                          <a:solidFill>
                            <a:srgbClr val="002060"/>
                          </a:solidFill>
                        </a:rPr>
                        <a:t>I am committed to </a:t>
                      </a:r>
                      <a:r>
                        <a:rPr lang="en-GB" sz="2000" b="1" kern="1200" dirty="0">
                          <a:solidFill>
                            <a:srgbClr val="002060"/>
                          </a:solidFill>
                        </a:rPr>
                        <a:t>being liked and accepted by my colleagues.</a:t>
                      </a:r>
                      <a:r>
                        <a:rPr lang="en-GB" sz="2000" kern="1200" dirty="0">
                          <a:solidFill>
                            <a:srgbClr val="002060"/>
                          </a:solidFill>
                        </a:rPr>
                        <a:t> </a:t>
                      </a:r>
                    </a:p>
                    <a:p>
                      <a:r>
                        <a:rPr lang="en-GB" sz="2000" kern="1200" dirty="0">
                          <a:solidFill>
                            <a:srgbClr val="002060"/>
                          </a:solidFill>
                        </a:rPr>
                        <a:t>I am committed to </a:t>
                      </a:r>
                      <a:r>
                        <a:rPr lang="en-GB" sz="2000" b="1" kern="1200" dirty="0">
                          <a:solidFill>
                            <a:srgbClr val="002060"/>
                          </a:solidFill>
                        </a:rPr>
                        <a:t>avoiding any form of professional rejection or criticism.</a:t>
                      </a:r>
                      <a:r>
                        <a:rPr lang="en-GB" sz="2000" kern="1200" dirty="0">
                          <a:solidFill>
                            <a:srgbClr val="002060"/>
                          </a:solidFill>
                        </a:rPr>
                        <a:t> </a:t>
                      </a:r>
                    </a:p>
                    <a:p>
                      <a:r>
                        <a:rPr lang="en-GB" sz="2000" kern="1200" dirty="0">
                          <a:solidFill>
                            <a:srgbClr val="002060"/>
                          </a:solidFill>
                        </a:rPr>
                        <a:t>I am committed to </a:t>
                      </a:r>
                      <a:r>
                        <a:rPr lang="en-GB" sz="2000" b="1" kern="1200" dirty="0">
                          <a:solidFill>
                            <a:srgbClr val="002060"/>
                          </a:solidFill>
                        </a:rPr>
                        <a:t>maintaining harmonious relationships at all costs.</a:t>
                      </a:r>
                      <a:r>
                        <a:rPr lang="en-GB" sz="2000" kern="1200" dirty="0">
                          <a:solidFill>
                            <a:srgbClr val="002060"/>
                          </a:solidFill>
                        </a:rPr>
                        <a:t> </a:t>
                      </a:r>
                    </a:p>
                    <a:p>
                      <a:r>
                        <a:rPr lang="en-GB" sz="2000" kern="1200" dirty="0">
                          <a:solidFill>
                            <a:srgbClr val="002060"/>
                          </a:solidFill>
                        </a:rPr>
                        <a:t>I am committed to </a:t>
                      </a:r>
                      <a:r>
                        <a:rPr lang="en-GB" sz="2000" b="1" kern="1200" dirty="0">
                          <a:solidFill>
                            <a:srgbClr val="002060"/>
                          </a:solidFill>
                        </a:rPr>
                        <a:t>protecting myself from feeling isolated or unpopular.</a:t>
                      </a:r>
                      <a:endParaRPr lang="en-GB" sz="2000" b="1" kern="1200" dirty="0">
                        <a:solidFill>
                          <a:srgbClr val="002060"/>
                        </a:solidFill>
                        <a:latin typeface="+mj-lt"/>
                        <a:ea typeface="+mn-ea"/>
                        <a:cs typeface="+mn-cs"/>
                      </a:endParaRPr>
                    </a:p>
                  </a:txBody>
                  <a:tcPr anchor="ctr"/>
                </a:tc>
                <a:extLst>
                  <a:ext uri="{0D108BD9-81ED-4DB2-BD59-A6C34878D82A}">
                    <a16:rowId xmlns:a16="http://schemas.microsoft.com/office/drawing/2014/main" val="3907656128"/>
                  </a:ext>
                </a:extLst>
              </a:tr>
              <a:tr h="1573069">
                <a:tc>
                  <a:txBody>
                    <a:bodyPr/>
                    <a:lstStyle/>
                    <a:p>
                      <a:pPr algn="ctr"/>
                      <a:r>
                        <a:rPr lang="en-GB" sz="2400" b="1" dirty="0">
                          <a:solidFill>
                            <a:srgbClr val="002060"/>
                          </a:solidFill>
                        </a:rPr>
                        <a:t>Vulnerability</a:t>
                      </a:r>
                    </a:p>
                    <a:p>
                      <a:pPr algn="ctr"/>
                      <a:r>
                        <a:rPr lang="en-GB" sz="2400" b="1" dirty="0">
                          <a:solidFill>
                            <a:srgbClr val="002060"/>
                          </a:solidFill>
                        </a:rPr>
                        <a:t>(Right-</a:t>
                      </a:r>
                      <a:r>
                        <a:rPr lang="en-GB" sz="2400" b="1" dirty="0" err="1">
                          <a:solidFill>
                            <a:srgbClr val="002060"/>
                          </a:solidFill>
                        </a:rPr>
                        <a:t>aholic</a:t>
                      </a:r>
                      <a:r>
                        <a:rPr lang="en-GB" sz="2400" b="1" dirty="0">
                          <a:solidFill>
                            <a:srgbClr val="002060"/>
                          </a:solidFill>
                        </a:rPr>
                        <a:t>)</a:t>
                      </a:r>
                    </a:p>
                  </a:txBody>
                  <a:tcPr anchor="ctr"/>
                </a:tc>
                <a:tc>
                  <a:txBody>
                    <a:bodyPr/>
                    <a:lstStyle/>
                    <a:p>
                      <a:r>
                        <a:rPr lang="en-GB" sz="2000" kern="1200" dirty="0">
                          <a:solidFill>
                            <a:srgbClr val="002060"/>
                          </a:solidFill>
                        </a:rPr>
                        <a:t>I am committed to </a:t>
                      </a:r>
                      <a:r>
                        <a:rPr lang="en-GB" sz="2000" b="1" kern="1200" dirty="0">
                          <a:solidFill>
                            <a:srgbClr val="002060"/>
                          </a:solidFill>
                        </a:rPr>
                        <a:t>maintaining an image of unwavering strength and self-sufficiency</a:t>
                      </a:r>
                      <a:r>
                        <a:rPr lang="en-GB" sz="2000" kern="1200" dirty="0">
                          <a:solidFill>
                            <a:srgbClr val="002060"/>
                          </a:solidFill>
                        </a:rPr>
                        <a:t>.</a:t>
                      </a:r>
                    </a:p>
                    <a:p>
                      <a:r>
                        <a:rPr lang="en-GB" sz="2000" kern="1200" dirty="0">
                          <a:solidFill>
                            <a:srgbClr val="002060"/>
                          </a:solidFill>
                        </a:rPr>
                        <a:t>I am committed to </a:t>
                      </a:r>
                      <a:r>
                        <a:rPr lang="en-GB" sz="2000" b="1" kern="1200" dirty="0">
                          <a:solidFill>
                            <a:srgbClr val="002060"/>
                          </a:solidFill>
                        </a:rPr>
                        <a:t>avoiding any perception of weakness or incompetence</a:t>
                      </a:r>
                      <a:r>
                        <a:rPr lang="en-GB" sz="2000" kern="1200" dirty="0">
                          <a:solidFill>
                            <a:srgbClr val="002060"/>
                          </a:solidFill>
                        </a:rPr>
                        <a:t>.</a:t>
                      </a:r>
                    </a:p>
                    <a:p>
                      <a:r>
                        <a:rPr lang="en-GB" sz="2000" kern="1200" dirty="0">
                          <a:solidFill>
                            <a:srgbClr val="002060"/>
                          </a:solidFill>
                        </a:rPr>
                        <a:t>I am committed to </a:t>
                      </a:r>
                      <a:r>
                        <a:rPr lang="en-GB" sz="2000" b="1" kern="1200" dirty="0">
                          <a:solidFill>
                            <a:srgbClr val="002060"/>
                          </a:solidFill>
                        </a:rPr>
                        <a:t>protecting my authority and professional standing by being right.</a:t>
                      </a:r>
                    </a:p>
                    <a:p>
                      <a:r>
                        <a:rPr lang="en-GB" sz="2000" kern="1200" dirty="0">
                          <a:solidFill>
                            <a:srgbClr val="002060"/>
                          </a:solidFill>
                        </a:rPr>
                        <a:t>I am committed to </a:t>
                      </a:r>
                      <a:r>
                        <a:rPr lang="en-GB" sz="2000" b="1" kern="1200" dirty="0">
                          <a:solidFill>
                            <a:srgbClr val="002060"/>
                          </a:solidFill>
                        </a:rPr>
                        <a:t>preventing others from taking advantage of my perceived weaknesses.</a:t>
                      </a:r>
                      <a:endParaRPr lang="en-GB" sz="2000" b="1" kern="1200" dirty="0">
                        <a:solidFill>
                          <a:srgbClr val="002060"/>
                        </a:solidFill>
                        <a:latin typeface="+mj-lt"/>
                        <a:ea typeface="+mn-ea"/>
                        <a:cs typeface="+mn-cs"/>
                      </a:endParaRPr>
                    </a:p>
                  </a:txBody>
                  <a:tcPr anchor="ctr"/>
                </a:tc>
                <a:extLst>
                  <a:ext uri="{0D108BD9-81ED-4DB2-BD59-A6C34878D82A}">
                    <a16:rowId xmlns:a16="http://schemas.microsoft.com/office/drawing/2014/main" val="2005502457"/>
                  </a:ext>
                </a:extLst>
              </a:tr>
              <a:tr h="1573069">
                <a:tc>
                  <a:txBody>
                    <a:bodyPr/>
                    <a:lstStyle/>
                    <a:p>
                      <a:pPr algn="ctr"/>
                      <a:r>
                        <a:rPr lang="en-GB" sz="2400" b="1" dirty="0">
                          <a:solidFill>
                            <a:srgbClr val="002060"/>
                          </a:solidFill>
                        </a:rPr>
                        <a:t>Failure</a:t>
                      </a:r>
                    </a:p>
                    <a:p>
                      <a:pPr algn="ctr"/>
                      <a:r>
                        <a:rPr lang="en-GB" sz="2400" b="1" dirty="0">
                          <a:solidFill>
                            <a:srgbClr val="002060"/>
                          </a:solidFill>
                        </a:rPr>
                        <a:t>(Work-</a:t>
                      </a:r>
                      <a:r>
                        <a:rPr lang="en-GB" sz="2400" b="1" dirty="0" err="1">
                          <a:solidFill>
                            <a:srgbClr val="002060"/>
                          </a:solidFill>
                        </a:rPr>
                        <a:t>aholic</a:t>
                      </a:r>
                      <a:r>
                        <a:rPr lang="en-GB" sz="2400" b="1" dirty="0">
                          <a:solidFill>
                            <a:srgbClr val="002060"/>
                          </a:solidFill>
                        </a:rPr>
                        <a:t>)</a:t>
                      </a:r>
                    </a:p>
                  </a:txBody>
                  <a:tcPr anchor="ctr"/>
                </a:tc>
                <a:tc>
                  <a:txBody>
                    <a:bodyPr/>
                    <a:lstStyle/>
                    <a:p>
                      <a:r>
                        <a:rPr lang="en-GB" sz="2000" kern="1200" dirty="0">
                          <a:solidFill>
                            <a:srgbClr val="002060"/>
                          </a:solidFill>
                        </a:rPr>
                        <a:t>I am committed to </a:t>
                      </a:r>
                      <a:r>
                        <a:rPr lang="en-GB" sz="2000" b="1" kern="1200" dirty="0">
                          <a:solidFill>
                            <a:srgbClr val="002060"/>
                          </a:solidFill>
                        </a:rPr>
                        <a:t>avoiding any form of failure or significant error.</a:t>
                      </a:r>
                      <a:r>
                        <a:rPr lang="en-GB" sz="2000" kern="1200" dirty="0">
                          <a:solidFill>
                            <a:srgbClr val="002060"/>
                          </a:solidFill>
                        </a:rPr>
                        <a:t> </a:t>
                      </a:r>
                    </a:p>
                    <a:p>
                      <a:r>
                        <a:rPr lang="en-GB" sz="2000" kern="1200" dirty="0">
                          <a:solidFill>
                            <a:srgbClr val="002060"/>
                          </a:solidFill>
                        </a:rPr>
                        <a:t>I am committed to </a:t>
                      </a:r>
                      <a:r>
                        <a:rPr lang="en-GB" sz="2000" b="1" kern="1200" dirty="0">
                          <a:solidFill>
                            <a:srgbClr val="002060"/>
                          </a:solidFill>
                        </a:rPr>
                        <a:t>maintaining a flawless track record and perfect image.</a:t>
                      </a:r>
                      <a:r>
                        <a:rPr lang="en-GB" sz="2000" kern="1200" dirty="0">
                          <a:solidFill>
                            <a:srgbClr val="002060"/>
                          </a:solidFill>
                        </a:rPr>
                        <a:t> </a:t>
                      </a:r>
                    </a:p>
                    <a:p>
                      <a:r>
                        <a:rPr lang="en-GB" sz="2000" kern="1200" dirty="0">
                          <a:solidFill>
                            <a:srgbClr val="002060"/>
                          </a:solidFill>
                        </a:rPr>
                        <a:t>I am committed to </a:t>
                      </a:r>
                      <a:r>
                        <a:rPr lang="en-GB" sz="2000" b="1" kern="1200" dirty="0">
                          <a:solidFill>
                            <a:srgbClr val="002060"/>
                          </a:solidFill>
                        </a:rPr>
                        <a:t>mitigating all potential risks, even at the expense of progress.</a:t>
                      </a:r>
                      <a:r>
                        <a:rPr lang="en-GB" sz="2000" kern="1200" dirty="0">
                          <a:solidFill>
                            <a:srgbClr val="002060"/>
                          </a:solidFill>
                        </a:rPr>
                        <a:t> </a:t>
                      </a:r>
                    </a:p>
                    <a:p>
                      <a:r>
                        <a:rPr lang="en-GB" sz="2000" kern="1200" dirty="0">
                          <a:solidFill>
                            <a:srgbClr val="002060"/>
                          </a:solidFill>
                        </a:rPr>
                        <a:t>I am committed to </a:t>
                      </a:r>
                      <a:r>
                        <a:rPr lang="en-GB" sz="2000" b="1" kern="1200" dirty="0">
                          <a:solidFill>
                            <a:srgbClr val="002060"/>
                          </a:solidFill>
                        </a:rPr>
                        <a:t>protecting myself from blame or negative scrutiny.</a:t>
                      </a:r>
                      <a:endParaRPr lang="en-GB" sz="2000" kern="1200" dirty="0">
                        <a:solidFill>
                          <a:srgbClr val="002060"/>
                        </a:solidFill>
                        <a:latin typeface="+mj-lt"/>
                        <a:ea typeface="+mn-ea"/>
                        <a:cs typeface="+mn-cs"/>
                      </a:endParaRPr>
                    </a:p>
                  </a:txBody>
                  <a:tcPr anchor="ctr"/>
                </a:tc>
                <a:extLst>
                  <a:ext uri="{0D108BD9-81ED-4DB2-BD59-A6C34878D82A}">
                    <a16:rowId xmlns:a16="http://schemas.microsoft.com/office/drawing/2014/main" val="52141825"/>
                  </a:ext>
                </a:extLst>
              </a:tr>
            </a:tbl>
          </a:graphicData>
        </a:graphic>
      </p:graphicFrame>
      <p:sp>
        <p:nvSpPr>
          <p:cNvPr id="3" name="TextBox 2">
            <a:extLst>
              <a:ext uri="{FF2B5EF4-FFF2-40B4-BE49-F238E27FC236}">
                <a16:creationId xmlns:a16="http://schemas.microsoft.com/office/drawing/2014/main" id="{DE2FEA2D-FD7C-DDA2-B526-8A991D5FB333}"/>
              </a:ext>
            </a:extLst>
          </p:cNvPr>
          <p:cNvSpPr txBox="1"/>
          <p:nvPr/>
        </p:nvSpPr>
        <p:spPr>
          <a:xfrm>
            <a:off x="168964" y="6348700"/>
            <a:ext cx="8410699" cy="338554"/>
          </a:xfrm>
          <a:prstGeom prst="rect">
            <a:avLst/>
          </a:prstGeom>
          <a:noFill/>
        </p:spPr>
        <p:txBody>
          <a:bodyPr wrap="square">
            <a:spAutoFit/>
          </a:bodyPr>
          <a:lstStyle/>
          <a:p>
            <a:r>
              <a:rPr lang="en-GB" sz="1600" dirty="0">
                <a:solidFill>
                  <a:srgbClr val="002060"/>
                </a:solidFill>
              </a:rPr>
              <a:t>Source: ‘Immunity To Change’ - Prof. Robert Kegan and Linda Laskow Lahey</a:t>
            </a:r>
          </a:p>
        </p:txBody>
      </p:sp>
    </p:spTree>
    <p:extLst>
      <p:ext uri="{BB962C8B-B14F-4D97-AF65-F5344CB8AC3E}">
        <p14:creationId xmlns:p14="http://schemas.microsoft.com/office/powerpoint/2010/main" val="28783194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4C1477EE-BBE0-4B1B-B758-9E754DAFABD0}"/>
              </a:ext>
            </a:extLst>
          </p:cNvPr>
          <p:cNvPicPr>
            <a:picLocks noGrp="1" noChangeAspect="1"/>
          </p:cNvPicPr>
          <p:nvPr>
            <p:ph type="pic" sz="quarter" idx="10"/>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l="16164" r="16164"/>
          <a:stretch/>
        </p:blipFill>
        <p:spPr>
          <a:xfrm>
            <a:off x="164769" y="754533"/>
            <a:ext cx="5080602" cy="5499848"/>
          </a:xfrm>
        </p:spPr>
      </p:pic>
      <p:sp>
        <p:nvSpPr>
          <p:cNvPr id="18" name="Rectangle: Rounded Corners 17">
            <a:extLst>
              <a:ext uri="{FF2B5EF4-FFF2-40B4-BE49-F238E27FC236}">
                <a16:creationId xmlns:a16="http://schemas.microsoft.com/office/drawing/2014/main" id="{60E5764B-3B38-437B-B1C0-9BAD9A0ED65F}"/>
              </a:ext>
            </a:extLst>
          </p:cNvPr>
          <p:cNvSpPr/>
          <p:nvPr/>
        </p:nvSpPr>
        <p:spPr>
          <a:xfrm>
            <a:off x="167663" y="754531"/>
            <a:ext cx="5077707" cy="5499850"/>
          </a:xfrm>
          <a:prstGeom prst="roundRect">
            <a:avLst>
              <a:gd name="adj" fmla="val 0"/>
            </a:avLst>
          </a:prstGeom>
          <a:gradFill>
            <a:gsLst>
              <a:gs pos="0">
                <a:schemeClr val="accent3">
                  <a:alpha val="28000"/>
                </a:schemeClr>
              </a:gs>
              <a:gs pos="82000">
                <a:schemeClr val="accent1">
                  <a:lumMod val="75000"/>
                  <a:alpha val="8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AA1DE193-511C-F08E-1F57-28C22BAB0436}"/>
              </a:ext>
            </a:extLst>
          </p:cNvPr>
          <p:cNvSpPr txBox="1"/>
          <p:nvPr/>
        </p:nvSpPr>
        <p:spPr>
          <a:xfrm>
            <a:off x="515436" y="4449785"/>
            <a:ext cx="4379267" cy="163121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prstClr val="white"/>
                </a:solidFill>
                <a:effectLst/>
                <a:uLnTx/>
                <a:uFillTx/>
                <a:latin typeface="Calibri Light" panose="020F0302020204030204"/>
                <a:ea typeface="+mn-ea"/>
                <a:cs typeface="+mn-cs"/>
              </a:rPr>
              <a:t>“Thoughtful reflection on natural experience, in light of conceptual models is one of the most powerful tools we have for management learning.”</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Light" panose="020F0302020204030204"/>
                <a:ea typeface="+mn-ea"/>
                <a:cs typeface="+mn-cs"/>
              </a:rPr>
              <a:t>- Henry </a:t>
            </a:r>
            <a:r>
              <a:rPr kumimoji="0" lang="en-GB" sz="2000" b="0" i="0" u="none" strike="noStrike" kern="1200" cap="none" spc="0" normalizeH="0" baseline="0" noProof="0" dirty="0" err="1">
                <a:ln>
                  <a:noFill/>
                </a:ln>
                <a:solidFill>
                  <a:prstClr val="white"/>
                </a:solidFill>
                <a:effectLst/>
                <a:uLnTx/>
                <a:uFillTx/>
                <a:latin typeface="Calibri Light" panose="020F0302020204030204"/>
                <a:ea typeface="+mn-ea"/>
                <a:cs typeface="+mn-cs"/>
              </a:rPr>
              <a:t>Mintzberg</a:t>
            </a:r>
            <a:r>
              <a:rPr kumimoji="0" lang="en-GB" sz="2000" b="0" i="0" u="none" strike="noStrike" kern="1200" cap="none" spc="0" normalizeH="0" baseline="0" noProof="0" dirty="0" err="1">
                <a:ln>
                  <a:noFill/>
                </a:ln>
                <a:solidFill>
                  <a:srgbClr val="0070C0"/>
                </a:solidFill>
                <a:effectLst/>
                <a:uLnTx/>
                <a:uFillTx/>
                <a:latin typeface="Calibri Light" panose="020F0302020204030204"/>
                <a:ea typeface="+mn-ea"/>
                <a:cs typeface="+mn-cs"/>
              </a:rPr>
              <a:t>g</a:t>
            </a:r>
            <a:endParaRPr kumimoji="0" lang="en-GB" sz="2000" b="0" i="0" u="none" strike="noStrike" kern="1200" cap="none" spc="0" normalizeH="0" baseline="0" noProof="0" dirty="0">
              <a:ln>
                <a:noFill/>
              </a:ln>
              <a:solidFill>
                <a:srgbClr val="0070C0"/>
              </a:solidFill>
              <a:effectLst/>
              <a:uLnTx/>
              <a:uFillTx/>
              <a:latin typeface="Calibri Light" panose="020F0302020204030204"/>
              <a:ea typeface="+mn-ea"/>
              <a:cs typeface="+mn-cs"/>
            </a:endParaRPr>
          </a:p>
        </p:txBody>
      </p:sp>
      <p:sp>
        <p:nvSpPr>
          <p:cNvPr id="5" name="TextBox 4">
            <a:extLst>
              <a:ext uri="{FF2B5EF4-FFF2-40B4-BE49-F238E27FC236}">
                <a16:creationId xmlns:a16="http://schemas.microsoft.com/office/drawing/2014/main" id="{041C4E0B-02E9-4CFC-A9C1-0D3E583471AE}"/>
              </a:ext>
            </a:extLst>
          </p:cNvPr>
          <p:cNvSpPr txBox="1"/>
          <p:nvPr/>
        </p:nvSpPr>
        <p:spPr>
          <a:xfrm>
            <a:off x="117536" y="936752"/>
            <a:ext cx="5077706" cy="596766"/>
          </a:xfrm>
          <a:prstGeom prst="rect">
            <a:avLst/>
          </a:prstGeom>
          <a:noFill/>
        </p:spPr>
        <p:txBody>
          <a:bodyPr wrap="square" rtlCol="0" anchor="b">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4400" b="1" i="0" u="none" strike="noStrike" kern="1200" cap="none" spc="-188" normalizeH="0" baseline="0" noProof="0" dirty="0">
                <a:ln>
                  <a:noFill/>
                </a:ln>
                <a:solidFill>
                  <a:prstClr val="white"/>
                </a:solidFill>
                <a:effectLst/>
                <a:uLnTx/>
                <a:uFillTx/>
                <a:latin typeface="Calibri Light" panose="020F0302020204030204"/>
                <a:ea typeface="+mn-ea"/>
                <a:cs typeface="Poppins Light" panose="00000400000000000000" pitchFamily="2" charset="0"/>
              </a:rPr>
              <a:t>Self-Reflection Exercise </a:t>
            </a:r>
          </a:p>
        </p:txBody>
      </p:sp>
      <p:sp>
        <p:nvSpPr>
          <p:cNvPr id="12" name="Rectangle 11">
            <a:extLst>
              <a:ext uri="{FF2B5EF4-FFF2-40B4-BE49-F238E27FC236}">
                <a16:creationId xmlns:a16="http://schemas.microsoft.com/office/drawing/2014/main" id="{314A7BD1-E94B-3936-AA7D-C01293B5887E}"/>
              </a:ext>
            </a:extLst>
          </p:cNvPr>
          <p:cNvSpPr/>
          <p:nvPr/>
        </p:nvSpPr>
        <p:spPr>
          <a:xfrm>
            <a:off x="6594999" y="3075056"/>
            <a:ext cx="4555931" cy="707886"/>
          </a:xfrm>
          <a:prstGeom prst="rect">
            <a:avLst/>
          </a:prstGeom>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alibri Light" panose="020F0302020204030204"/>
                <a:ea typeface="+mn-ea"/>
                <a:cs typeface="Segoe UI Light" panose="020B0502040204020203" pitchFamily="34" charset="0"/>
              </a:rPr>
              <a:t>What fears and </a:t>
            </a:r>
            <a:r>
              <a:rPr kumimoji="0" lang="en-GB" sz="2000" b="0" i="1" u="none" strike="noStrike" kern="1200" cap="none" spc="0" normalizeH="0" baseline="0" noProof="0" dirty="0">
                <a:ln>
                  <a:noFill/>
                </a:ln>
                <a:solidFill>
                  <a:srgbClr val="002060"/>
                </a:solidFill>
                <a:effectLst/>
                <a:uLnTx/>
                <a:uFillTx/>
                <a:latin typeface="Calibri Light" panose="020F0302020204030204"/>
                <a:ea typeface="+mn-ea"/>
                <a:cs typeface="Segoe UI Light" panose="020B0502040204020203" pitchFamily="34" charset="0"/>
              </a:rPr>
              <a:t>unconscious commitments </a:t>
            </a:r>
            <a:r>
              <a:rPr kumimoji="0" lang="en-GB" sz="2000" b="0" i="0" u="none" strike="noStrike" kern="1200" cap="none" spc="0" normalizeH="0" baseline="0" noProof="0" dirty="0">
                <a:ln>
                  <a:noFill/>
                </a:ln>
                <a:solidFill>
                  <a:srgbClr val="002060"/>
                </a:solidFill>
                <a:effectLst/>
                <a:uLnTx/>
                <a:uFillTx/>
                <a:latin typeface="Calibri Light" panose="020F0302020204030204"/>
                <a:ea typeface="+mn-ea"/>
                <a:cs typeface="Segoe UI Light" panose="020B0502040204020203" pitchFamily="34" charset="0"/>
              </a:rPr>
              <a:t>can you recognise in others?</a:t>
            </a:r>
          </a:p>
        </p:txBody>
      </p:sp>
      <p:sp>
        <p:nvSpPr>
          <p:cNvPr id="22" name="Rectangle 21">
            <a:extLst>
              <a:ext uri="{FF2B5EF4-FFF2-40B4-BE49-F238E27FC236}">
                <a16:creationId xmlns:a16="http://schemas.microsoft.com/office/drawing/2014/main" id="{3DB07EAC-BBF2-332E-02D3-0E2E1840616E}"/>
              </a:ext>
            </a:extLst>
          </p:cNvPr>
          <p:cNvSpPr/>
          <p:nvPr/>
        </p:nvSpPr>
        <p:spPr>
          <a:xfrm>
            <a:off x="6594999" y="1446931"/>
            <a:ext cx="4555931" cy="707886"/>
          </a:xfrm>
          <a:prstGeom prst="rect">
            <a:avLst/>
          </a:prstGeom>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alibri Light" panose="020F0302020204030204"/>
                <a:ea typeface="+mn-ea"/>
                <a:cs typeface="Segoe UI Light" panose="020B0502040204020203" pitchFamily="34" charset="0"/>
              </a:rPr>
              <a:t>What fears and </a:t>
            </a:r>
            <a:r>
              <a:rPr kumimoji="0" lang="en-GB" sz="2000" b="0" i="1" u="none" strike="noStrike" kern="1200" cap="none" spc="0" normalizeH="0" baseline="0" noProof="0" dirty="0">
                <a:ln>
                  <a:noFill/>
                </a:ln>
                <a:solidFill>
                  <a:srgbClr val="002060"/>
                </a:solidFill>
                <a:effectLst/>
                <a:uLnTx/>
                <a:uFillTx/>
                <a:latin typeface="Calibri Light" panose="020F0302020204030204"/>
                <a:ea typeface="+mn-ea"/>
                <a:cs typeface="Segoe UI Light" panose="020B0502040204020203" pitchFamily="34" charset="0"/>
              </a:rPr>
              <a:t>unconscious commitments </a:t>
            </a:r>
            <a:r>
              <a:rPr kumimoji="0" lang="en-GB" sz="2000" b="0" i="0" u="none" strike="noStrike" kern="1200" cap="none" spc="0" normalizeH="0" baseline="0" noProof="0" dirty="0">
                <a:ln>
                  <a:noFill/>
                </a:ln>
                <a:solidFill>
                  <a:srgbClr val="002060"/>
                </a:solidFill>
                <a:effectLst/>
                <a:uLnTx/>
                <a:uFillTx/>
                <a:latin typeface="Calibri Light" panose="020F0302020204030204"/>
                <a:ea typeface="+mn-ea"/>
                <a:cs typeface="Segoe UI Light" panose="020B0502040204020203" pitchFamily="34" charset="0"/>
              </a:rPr>
              <a:t>can you recognise in yourself?</a:t>
            </a:r>
          </a:p>
        </p:txBody>
      </p:sp>
      <p:pic>
        <p:nvPicPr>
          <p:cNvPr id="26" name="Picture 6" descr="Questions">
            <a:extLst>
              <a:ext uri="{FF2B5EF4-FFF2-40B4-BE49-F238E27FC236}">
                <a16:creationId xmlns:a16="http://schemas.microsoft.com/office/drawing/2014/main" id="{6544C1CC-4A04-B19F-AC19-B1E241CA96C5}"/>
              </a:ext>
            </a:extLst>
          </p:cNvPr>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493996" y="3016862"/>
            <a:ext cx="933808" cy="824279"/>
          </a:xfrm>
          <a:custGeom>
            <a:avLst/>
            <a:gdLst>
              <a:gd name="connsiteX0" fmla="*/ 618122 w 1236244"/>
              <a:gd name="connsiteY0" fmla="*/ 0 h 1236244"/>
              <a:gd name="connsiteX1" fmla="*/ 1236244 w 1236244"/>
              <a:gd name="connsiteY1" fmla="*/ 618122 h 1236244"/>
              <a:gd name="connsiteX2" fmla="*/ 618122 w 1236244"/>
              <a:gd name="connsiteY2" fmla="*/ 1236244 h 1236244"/>
              <a:gd name="connsiteX3" fmla="*/ 0 w 1236244"/>
              <a:gd name="connsiteY3" fmla="*/ 618122 h 1236244"/>
              <a:gd name="connsiteX4" fmla="*/ 618122 w 1236244"/>
              <a:gd name="connsiteY4" fmla="*/ 0 h 1236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44" h="1236244">
                <a:moveTo>
                  <a:pt x="618122" y="0"/>
                </a:moveTo>
                <a:cubicBezTo>
                  <a:pt x="959501" y="0"/>
                  <a:pt x="1236244" y="276743"/>
                  <a:pt x="1236244" y="618122"/>
                </a:cubicBezTo>
                <a:cubicBezTo>
                  <a:pt x="1236244" y="959501"/>
                  <a:pt x="959501" y="1236244"/>
                  <a:pt x="618122" y="1236244"/>
                </a:cubicBezTo>
                <a:cubicBezTo>
                  <a:pt x="276743" y="1236244"/>
                  <a:pt x="0" y="959501"/>
                  <a:pt x="0" y="618122"/>
                </a:cubicBezTo>
                <a:cubicBezTo>
                  <a:pt x="0" y="276743"/>
                  <a:pt x="276743" y="0"/>
                  <a:pt x="618122" y="0"/>
                </a:cubicBezTo>
                <a:close/>
              </a:path>
            </a:pathLst>
          </a:custGeom>
          <a:solidFill>
            <a:schemeClr val="bg1">
              <a:lumMod val="95000"/>
            </a:schemeClr>
          </a:solidFill>
        </p:spPr>
      </p:pic>
      <p:pic>
        <p:nvPicPr>
          <p:cNvPr id="28" name="Picture 6" descr="Questions">
            <a:extLst>
              <a:ext uri="{FF2B5EF4-FFF2-40B4-BE49-F238E27FC236}">
                <a16:creationId xmlns:a16="http://schemas.microsoft.com/office/drawing/2014/main" id="{71566E21-EA45-7735-4651-477233ECD092}"/>
              </a:ext>
            </a:extLst>
          </p:cNvPr>
          <p:cNvPicPr>
            <a:picLocks noChangeAspect="1" noChangeArrowheads="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5493996" y="1330827"/>
            <a:ext cx="933808" cy="824279"/>
          </a:xfrm>
          <a:custGeom>
            <a:avLst/>
            <a:gdLst>
              <a:gd name="connsiteX0" fmla="*/ 618122 w 1236244"/>
              <a:gd name="connsiteY0" fmla="*/ 0 h 1236244"/>
              <a:gd name="connsiteX1" fmla="*/ 1236244 w 1236244"/>
              <a:gd name="connsiteY1" fmla="*/ 618122 h 1236244"/>
              <a:gd name="connsiteX2" fmla="*/ 618122 w 1236244"/>
              <a:gd name="connsiteY2" fmla="*/ 1236244 h 1236244"/>
              <a:gd name="connsiteX3" fmla="*/ 0 w 1236244"/>
              <a:gd name="connsiteY3" fmla="*/ 618122 h 1236244"/>
              <a:gd name="connsiteX4" fmla="*/ 618122 w 1236244"/>
              <a:gd name="connsiteY4" fmla="*/ 0 h 1236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44" h="1236244">
                <a:moveTo>
                  <a:pt x="618122" y="0"/>
                </a:moveTo>
                <a:cubicBezTo>
                  <a:pt x="959501" y="0"/>
                  <a:pt x="1236244" y="276743"/>
                  <a:pt x="1236244" y="618122"/>
                </a:cubicBezTo>
                <a:cubicBezTo>
                  <a:pt x="1236244" y="959501"/>
                  <a:pt x="959501" y="1236244"/>
                  <a:pt x="618122" y="1236244"/>
                </a:cubicBezTo>
                <a:cubicBezTo>
                  <a:pt x="276743" y="1236244"/>
                  <a:pt x="0" y="959501"/>
                  <a:pt x="0" y="618122"/>
                </a:cubicBezTo>
                <a:cubicBezTo>
                  <a:pt x="0" y="276743"/>
                  <a:pt x="276743" y="0"/>
                  <a:pt x="618122" y="0"/>
                </a:cubicBezTo>
                <a:close/>
              </a:path>
            </a:pathLst>
          </a:custGeom>
          <a:solidFill>
            <a:schemeClr val="bg1">
              <a:lumMod val="95000"/>
            </a:schemeClr>
          </a:solidFill>
        </p:spPr>
      </p:pic>
      <p:pic>
        <p:nvPicPr>
          <p:cNvPr id="29" name="Picture 28">
            <a:extLst>
              <a:ext uri="{FF2B5EF4-FFF2-40B4-BE49-F238E27FC236}">
                <a16:creationId xmlns:a16="http://schemas.microsoft.com/office/drawing/2014/main" id="{B7B10228-91D3-C4BC-7360-4EB7C980C226}"/>
              </a:ext>
            </a:extLst>
          </p:cNvPr>
          <p:cNvPicPr>
            <a:picLocks noChangeAspect="1"/>
          </p:cNvPicPr>
          <p:nvPr/>
        </p:nvPicPr>
        <p:blipFill>
          <a:blip r:embed="rId8"/>
          <a:stretch>
            <a:fillRect/>
          </a:stretch>
        </p:blipFill>
        <p:spPr>
          <a:xfrm>
            <a:off x="10570470" y="6254381"/>
            <a:ext cx="897897" cy="369332"/>
          </a:xfrm>
          <a:prstGeom prst="rect">
            <a:avLst/>
          </a:prstGeom>
        </p:spPr>
      </p:pic>
      <p:sp>
        <p:nvSpPr>
          <p:cNvPr id="2" name="TextBox 1">
            <a:extLst>
              <a:ext uri="{FF2B5EF4-FFF2-40B4-BE49-F238E27FC236}">
                <a16:creationId xmlns:a16="http://schemas.microsoft.com/office/drawing/2014/main" id="{BC50E350-885B-4D30-75AA-AE611BFF92F1}"/>
              </a:ext>
            </a:extLst>
          </p:cNvPr>
          <p:cNvSpPr txBox="1"/>
          <p:nvPr/>
        </p:nvSpPr>
        <p:spPr>
          <a:xfrm>
            <a:off x="117536" y="2333313"/>
            <a:ext cx="5175068" cy="981807"/>
          </a:xfrm>
          <a:prstGeom prst="rect">
            <a:avLst/>
          </a:prstGeom>
          <a:noFill/>
        </p:spPr>
        <p:txBody>
          <a:bodyPr wrap="square" rtlCol="0" anchor="b">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4000" b="1" i="0" u="none" strike="noStrike" kern="1200" cap="none" spc="-188" normalizeH="0" baseline="0" noProof="0" dirty="0">
                <a:ln>
                  <a:noFill/>
                </a:ln>
                <a:solidFill>
                  <a:prstClr val="white"/>
                </a:solidFill>
                <a:effectLst/>
                <a:uLnTx/>
                <a:uFillTx/>
                <a:latin typeface="Calibri Light" panose="020F0302020204030204"/>
                <a:ea typeface="+mn-ea"/>
                <a:cs typeface="Poppins Light" panose="00000400000000000000" pitchFamily="2" charset="0"/>
              </a:rPr>
              <a:t>Our Fears And Their Unconscious Commitments</a:t>
            </a:r>
          </a:p>
        </p:txBody>
      </p:sp>
      <p:sp>
        <p:nvSpPr>
          <p:cNvPr id="3" name="Rectangle 2">
            <a:extLst>
              <a:ext uri="{FF2B5EF4-FFF2-40B4-BE49-F238E27FC236}">
                <a16:creationId xmlns:a16="http://schemas.microsoft.com/office/drawing/2014/main" id="{9A55E19B-1E1C-BFD9-0412-600EE898579D}"/>
              </a:ext>
            </a:extLst>
          </p:cNvPr>
          <p:cNvSpPr/>
          <p:nvPr/>
        </p:nvSpPr>
        <p:spPr>
          <a:xfrm>
            <a:off x="6594999" y="4824088"/>
            <a:ext cx="5597001" cy="707886"/>
          </a:xfrm>
          <a:prstGeom prst="rect">
            <a:avLst/>
          </a:prstGeom>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alibri Light" panose="020F0302020204030204"/>
                <a:ea typeface="+mn-ea"/>
                <a:cs typeface="Segoe UI Light" panose="020B0502040204020203" pitchFamily="34" charset="0"/>
              </a:rPr>
              <a:t>How might you </a:t>
            </a:r>
            <a:r>
              <a:rPr lang="en-GB" sz="2000" dirty="0">
                <a:solidFill>
                  <a:srgbClr val="002060"/>
                </a:solidFill>
                <a:latin typeface="Calibri Light" panose="020F0302020204030204"/>
                <a:cs typeface="Segoe UI Light" panose="020B0502040204020203" pitchFamily="34" charset="0"/>
              </a:rPr>
              <a:t>e</a:t>
            </a:r>
            <a:r>
              <a:rPr kumimoji="0" lang="en-GB" sz="2000" b="0" i="0" u="none" strike="noStrike" kern="1200" cap="none" spc="0" normalizeH="0" baseline="0" noProof="0" dirty="0" err="1">
                <a:ln>
                  <a:noFill/>
                </a:ln>
                <a:solidFill>
                  <a:srgbClr val="002060"/>
                </a:solidFill>
                <a:effectLst/>
                <a:uLnTx/>
                <a:uFillTx/>
                <a:latin typeface="Calibri Light" panose="020F0302020204030204"/>
                <a:ea typeface="+mn-ea"/>
                <a:cs typeface="Segoe UI Light" panose="020B0502040204020203" pitchFamily="34" charset="0"/>
              </a:rPr>
              <a:t>xperiment</a:t>
            </a:r>
            <a:r>
              <a:rPr kumimoji="0" lang="en-GB" sz="2000" b="0" i="0" u="none" strike="noStrike" kern="1200" cap="none" spc="0" normalizeH="0" baseline="0" noProof="0" dirty="0">
                <a:ln>
                  <a:noFill/>
                </a:ln>
                <a:solidFill>
                  <a:srgbClr val="002060"/>
                </a:solidFill>
                <a:effectLst/>
                <a:uLnTx/>
                <a:uFillTx/>
                <a:latin typeface="Calibri Light" panose="020F0302020204030204"/>
                <a:ea typeface="+mn-ea"/>
                <a:cs typeface="Segoe UI Light" panose="020B0502040204020203" pitchFamily="34" charset="0"/>
              </a:rPr>
              <a:t> in an upcoming meeting to face into one of your unconscious commitments ? </a:t>
            </a:r>
          </a:p>
        </p:txBody>
      </p:sp>
      <p:pic>
        <p:nvPicPr>
          <p:cNvPr id="6" name="Picture 6" descr="Questions">
            <a:extLst>
              <a:ext uri="{FF2B5EF4-FFF2-40B4-BE49-F238E27FC236}">
                <a16:creationId xmlns:a16="http://schemas.microsoft.com/office/drawing/2014/main" id="{1E5A9386-B9C5-1FFF-E9CB-E45A822A35ED}"/>
              </a:ext>
            </a:extLst>
          </p:cNvPr>
          <p:cNvPicPr>
            <a:picLocks noChangeAspect="1" noChangeArrowheads="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5493996" y="4765892"/>
            <a:ext cx="933808" cy="824279"/>
          </a:xfrm>
          <a:custGeom>
            <a:avLst/>
            <a:gdLst>
              <a:gd name="connsiteX0" fmla="*/ 618122 w 1236244"/>
              <a:gd name="connsiteY0" fmla="*/ 0 h 1236244"/>
              <a:gd name="connsiteX1" fmla="*/ 1236244 w 1236244"/>
              <a:gd name="connsiteY1" fmla="*/ 618122 h 1236244"/>
              <a:gd name="connsiteX2" fmla="*/ 618122 w 1236244"/>
              <a:gd name="connsiteY2" fmla="*/ 1236244 h 1236244"/>
              <a:gd name="connsiteX3" fmla="*/ 0 w 1236244"/>
              <a:gd name="connsiteY3" fmla="*/ 618122 h 1236244"/>
              <a:gd name="connsiteX4" fmla="*/ 618122 w 1236244"/>
              <a:gd name="connsiteY4" fmla="*/ 0 h 1236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44" h="1236244">
                <a:moveTo>
                  <a:pt x="618122" y="0"/>
                </a:moveTo>
                <a:cubicBezTo>
                  <a:pt x="959501" y="0"/>
                  <a:pt x="1236244" y="276743"/>
                  <a:pt x="1236244" y="618122"/>
                </a:cubicBezTo>
                <a:cubicBezTo>
                  <a:pt x="1236244" y="959501"/>
                  <a:pt x="959501" y="1236244"/>
                  <a:pt x="618122" y="1236244"/>
                </a:cubicBezTo>
                <a:cubicBezTo>
                  <a:pt x="276743" y="1236244"/>
                  <a:pt x="0" y="959501"/>
                  <a:pt x="0" y="618122"/>
                </a:cubicBezTo>
                <a:cubicBezTo>
                  <a:pt x="0" y="276743"/>
                  <a:pt x="276743" y="0"/>
                  <a:pt x="618122" y="0"/>
                </a:cubicBezTo>
                <a:close/>
              </a:path>
            </a:pathLst>
          </a:custGeom>
          <a:solidFill>
            <a:schemeClr val="bg1">
              <a:lumMod val="95000"/>
            </a:schemeClr>
          </a:solidFill>
        </p:spPr>
      </p:pic>
    </p:spTree>
    <p:extLst>
      <p:ext uri="{BB962C8B-B14F-4D97-AF65-F5344CB8AC3E}">
        <p14:creationId xmlns:p14="http://schemas.microsoft.com/office/powerpoint/2010/main" val="37434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E210F31A-0C6B-4DF5-8D47-D019298F6613}"/>
              </a:ext>
            </a:extLst>
          </p:cNvPr>
          <p:cNvSpPr txBox="1"/>
          <p:nvPr/>
        </p:nvSpPr>
        <p:spPr>
          <a:xfrm>
            <a:off x="717457" y="128122"/>
            <a:ext cx="10757086" cy="596766"/>
          </a:xfrm>
          <a:prstGeom prst="rect">
            <a:avLst/>
          </a:prstGeom>
          <a:noFill/>
        </p:spPr>
        <p:txBody>
          <a:bodyPr wrap="square" rtlCol="0">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4400" b="0" i="0" u="none" strike="noStrike" kern="1200" cap="none" spc="-188" normalizeH="0" baseline="0" noProof="0" dirty="0">
                <a:ln>
                  <a:noFill/>
                </a:ln>
                <a:gradFill>
                  <a:gsLst>
                    <a:gs pos="0">
                      <a:srgbClr val="0BD0D9"/>
                    </a:gs>
                    <a:gs pos="82000">
                      <a:srgbClr val="0F6FC6">
                        <a:lumMod val="75000"/>
                      </a:srgbClr>
                    </a:gs>
                  </a:gsLst>
                  <a:lin ang="2700000" scaled="1"/>
                </a:gradFill>
                <a:effectLst/>
                <a:uLnTx/>
                <a:uFillTx/>
                <a:latin typeface="Calibri Light" panose="020F0302020204030204"/>
                <a:ea typeface="+mn-ea"/>
                <a:cs typeface="Poppins Light" panose="00000400000000000000" pitchFamily="2" charset="0"/>
              </a:rPr>
              <a:t>The VUCA World And It’s Leadership Illusions</a:t>
            </a:r>
          </a:p>
        </p:txBody>
      </p:sp>
      <p:pic>
        <p:nvPicPr>
          <p:cNvPr id="56" name="Picture 55">
            <a:extLst>
              <a:ext uri="{FF2B5EF4-FFF2-40B4-BE49-F238E27FC236}">
                <a16:creationId xmlns:a16="http://schemas.microsoft.com/office/drawing/2014/main" id="{52FFA80F-45AC-4A29-81C9-4879F07B1A79}"/>
              </a:ext>
            </a:extLst>
          </p:cNvPr>
          <p:cNvPicPr>
            <a:picLocks noChangeAspect="1"/>
          </p:cNvPicPr>
          <p:nvPr/>
        </p:nvPicPr>
        <p:blipFill>
          <a:blip r:embed="rId3"/>
          <a:stretch>
            <a:fillRect/>
          </a:stretch>
        </p:blipFill>
        <p:spPr>
          <a:xfrm>
            <a:off x="10584903" y="6287758"/>
            <a:ext cx="897897" cy="369332"/>
          </a:xfrm>
          <a:prstGeom prst="rect">
            <a:avLst/>
          </a:prstGeom>
        </p:spPr>
      </p:pic>
      <p:sp>
        <p:nvSpPr>
          <p:cNvPr id="2" name="TextBox 1">
            <a:extLst>
              <a:ext uri="{FF2B5EF4-FFF2-40B4-BE49-F238E27FC236}">
                <a16:creationId xmlns:a16="http://schemas.microsoft.com/office/drawing/2014/main" id="{59C9B5CE-B7BA-4D4B-A7B9-E5B700BBB93D}"/>
              </a:ext>
            </a:extLst>
          </p:cNvPr>
          <p:cNvSpPr txBox="1"/>
          <p:nvPr/>
        </p:nvSpPr>
        <p:spPr>
          <a:xfrm>
            <a:off x="717457" y="1859490"/>
            <a:ext cx="2536722" cy="461665"/>
          </a:xfrm>
          <a:prstGeom prst="rect">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rPr>
              <a:t>Volatility</a:t>
            </a:r>
            <a:endPar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6E31D24-9DCE-479A-BDD8-BBF5AA2A9461}"/>
              </a:ext>
            </a:extLst>
          </p:cNvPr>
          <p:cNvSpPr txBox="1"/>
          <p:nvPr/>
        </p:nvSpPr>
        <p:spPr>
          <a:xfrm>
            <a:off x="722331" y="2454434"/>
            <a:ext cx="2536722" cy="923330"/>
          </a:xfrm>
          <a:prstGeom prst="rect">
            <a:avLst/>
          </a:prstGeom>
          <a:solidFill>
            <a:schemeClr val="accent3">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alibri" panose="020F0502020204030204"/>
                <a:ea typeface="+mn-ea"/>
                <a:cs typeface="+mn-cs"/>
              </a:rPr>
              <a:t>The speed, volume, magnitude 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alibri" panose="020F0502020204030204"/>
                <a:ea typeface="+mn-ea"/>
                <a:cs typeface="+mn-cs"/>
              </a:rPr>
              <a:t>dynamics of change</a:t>
            </a:r>
          </a:p>
        </p:txBody>
      </p:sp>
      <p:sp>
        <p:nvSpPr>
          <p:cNvPr id="20" name="TextBox 19">
            <a:extLst>
              <a:ext uri="{FF2B5EF4-FFF2-40B4-BE49-F238E27FC236}">
                <a16:creationId xmlns:a16="http://schemas.microsoft.com/office/drawing/2014/main" id="{676AC40D-47BE-4139-8E3F-C0F582B5D9A8}"/>
              </a:ext>
            </a:extLst>
          </p:cNvPr>
          <p:cNvSpPr txBox="1"/>
          <p:nvPr/>
        </p:nvSpPr>
        <p:spPr>
          <a:xfrm>
            <a:off x="3468030" y="1859490"/>
            <a:ext cx="2536722" cy="461665"/>
          </a:xfrm>
          <a:prstGeom prst="rect">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rPr>
              <a:t>Uncertainty</a:t>
            </a:r>
            <a:endParaRPr kumimoji="0" lang="en-GB" sz="2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C5B102DC-2218-449E-A684-170C41218AD5}"/>
              </a:ext>
            </a:extLst>
          </p:cNvPr>
          <p:cNvSpPr txBox="1"/>
          <p:nvPr/>
        </p:nvSpPr>
        <p:spPr>
          <a:xfrm>
            <a:off x="3472904" y="2454434"/>
            <a:ext cx="2536722" cy="923330"/>
          </a:xfrm>
          <a:prstGeom prst="rect">
            <a:avLst/>
          </a:prstGeom>
          <a:solidFill>
            <a:schemeClr val="accent3">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alibri" panose="020F0502020204030204"/>
                <a:ea typeface="+mn-ea"/>
                <a:cs typeface="+mn-cs"/>
              </a:rPr>
              <a:t>The lack of expectedness of issues and events creates anxiety within us</a:t>
            </a:r>
          </a:p>
        </p:txBody>
      </p:sp>
      <p:sp>
        <p:nvSpPr>
          <p:cNvPr id="28" name="TextBox 27">
            <a:extLst>
              <a:ext uri="{FF2B5EF4-FFF2-40B4-BE49-F238E27FC236}">
                <a16:creationId xmlns:a16="http://schemas.microsoft.com/office/drawing/2014/main" id="{9AF3B003-E88D-4923-8103-29E84C60C303}"/>
              </a:ext>
            </a:extLst>
          </p:cNvPr>
          <p:cNvSpPr txBox="1"/>
          <p:nvPr/>
        </p:nvSpPr>
        <p:spPr>
          <a:xfrm>
            <a:off x="6218603" y="1859490"/>
            <a:ext cx="2536722" cy="461665"/>
          </a:xfrm>
          <a:prstGeom prst="rect">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rPr>
              <a:t>Complexity</a:t>
            </a:r>
            <a:endPar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D40DB7E2-BFDC-414C-90B0-3A0FB5978880}"/>
              </a:ext>
            </a:extLst>
          </p:cNvPr>
          <p:cNvSpPr txBox="1"/>
          <p:nvPr/>
        </p:nvSpPr>
        <p:spPr>
          <a:xfrm>
            <a:off x="6218603" y="2446856"/>
            <a:ext cx="2536722" cy="923330"/>
          </a:xfrm>
          <a:prstGeom prst="rect">
            <a:avLst/>
          </a:prstGeom>
          <a:solidFill>
            <a:schemeClr val="accent3">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alibri" panose="020F0502020204030204"/>
                <a:ea typeface="+mn-ea"/>
                <a:cs typeface="+mn-cs"/>
              </a:rPr>
              <a:t>The compounding of issues and the high levels of interdependencies</a:t>
            </a:r>
          </a:p>
        </p:txBody>
      </p:sp>
      <p:sp>
        <p:nvSpPr>
          <p:cNvPr id="40" name="TextBox 39">
            <a:extLst>
              <a:ext uri="{FF2B5EF4-FFF2-40B4-BE49-F238E27FC236}">
                <a16:creationId xmlns:a16="http://schemas.microsoft.com/office/drawing/2014/main" id="{FBCD8685-22B4-46FC-9536-C841EF3707B1}"/>
              </a:ext>
            </a:extLst>
          </p:cNvPr>
          <p:cNvSpPr txBox="1"/>
          <p:nvPr/>
        </p:nvSpPr>
        <p:spPr>
          <a:xfrm>
            <a:off x="8969176" y="1867009"/>
            <a:ext cx="2536722" cy="461665"/>
          </a:xfrm>
          <a:prstGeom prst="rect">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rPr>
              <a:t>Ambiguity</a:t>
            </a:r>
            <a:endPar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TextBox 40">
            <a:extLst>
              <a:ext uri="{FF2B5EF4-FFF2-40B4-BE49-F238E27FC236}">
                <a16:creationId xmlns:a16="http://schemas.microsoft.com/office/drawing/2014/main" id="{0126334A-D723-445C-9866-AE5DA6F40137}"/>
              </a:ext>
            </a:extLst>
          </p:cNvPr>
          <p:cNvSpPr txBox="1"/>
          <p:nvPr/>
        </p:nvSpPr>
        <p:spPr>
          <a:xfrm>
            <a:off x="8969404" y="2454434"/>
            <a:ext cx="2536722" cy="923330"/>
          </a:xfrm>
          <a:prstGeom prst="rect">
            <a:avLst/>
          </a:prstGeom>
          <a:solidFill>
            <a:schemeClr val="accent3">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alibri" panose="020F0502020204030204"/>
                <a:ea typeface="+mn-ea"/>
                <a:cs typeface="+mn-cs"/>
              </a:rPr>
              <a:t>The haziness of reality; varied interpretations across situations</a:t>
            </a:r>
          </a:p>
        </p:txBody>
      </p:sp>
      <p:sp>
        <p:nvSpPr>
          <p:cNvPr id="11" name="TextBox 10">
            <a:extLst>
              <a:ext uri="{FF2B5EF4-FFF2-40B4-BE49-F238E27FC236}">
                <a16:creationId xmlns:a16="http://schemas.microsoft.com/office/drawing/2014/main" id="{F1C6D6C0-E7DF-77C3-5C87-8BDE2650F70B}"/>
              </a:ext>
            </a:extLst>
          </p:cNvPr>
          <p:cNvSpPr txBox="1"/>
          <p:nvPr/>
        </p:nvSpPr>
        <p:spPr>
          <a:xfrm>
            <a:off x="6208857" y="4987921"/>
            <a:ext cx="2546471" cy="1754326"/>
          </a:xfrm>
          <a:prstGeom prst="rect">
            <a:avLst/>
          </a:prstGeom>
          <a:noFill/>
          <a:ln w="12700">
            <a:solidFill>
              <a:schemeClr val="tx2">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Calibri" panose="020F0502020204030204"/>
                <a:ea typeface="+mn-ea"/>
                <a:cs typeface="+mn-cs"/>
              </a:rPr>
              <a:t>Illusion of PREDICTABILITY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alibri Light" panose="020F0302020204030204"/>
                <a:ea typeface="+mn-ea"/>
                <a:cs typeface="+mn-cs"/>
              </a:rPr>
              <a:t>There are too many interconnected parts interacting without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alibri Light" panose="020F0302020204030204"/>
                <a:ea typeface="+mn-ea"/>
                <a:cs typeface="+mn-cs"/>
              </a:rPr>
              <a:t>any clear causality.</a:t>
            </a:r>
          </a:p>
        </p:txBody>
      </p:sp>
      <p:sp>
        <p:nvSpPr>
          <p:cNvPr id="12" name="TextBox 11">
            <a:extLst>
              <a:ext uri="{FF2B5EF4-FFF2-40B4-BE49-F238E27FC236}">
                <a16:creationId xmlns:a16="http://schemas.microsoft.com/office/drawing/2014/main" id="{3B303D70-77D4-4BFD-90EB-4FE58D7845C9}"/>
              </a:ext>
            </a:extLst>
          </p:cNvPr>
          <p:cNvSpPr txBox="1"/>
          <p:nvPr/>
        </p:nvSpPr>
        <p:spPr>
          <a:xfrm>
            <a:off x="718031" y="3536272"/>
            <a:ext cx="2536148" cy="1354217"/>
          </a:xfrm>
          <a:prstGeom prst="rect">
            <a:avLst/>
          </a:prstGeom>
          <a:noFill/>
          <a:ln w="12700">
            <a:solidFill>
              <a:schemeClr val="tx2">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7406D">
                  <a:lumMod val="50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85968980-9D64-0EF6-BABD-3D1CECFF0D95}"/>
              </a:ext>
            </a:extLst>
          </p:cNvPr>
          <p:cNvSpPr txBox="1"/>
          <p:nvPr/>
        </p:nvSpPr>
        <p:spPr>
          <a:xfrm>
            <a:off x="717457" y="4964935"/>
            <a:ext cx="2536722" cy="1754326"/>
          </a:xfrm>
          <a:prstGeom prst="rect">
            <a:avLst/>
          </a:prstGeom>
          <a:noFill/>
          <a:ln w="12700">
            <a:solidFill>
              <a:schemeClr val="tx2">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Calibri" panose="020F0502020204030204"/>
                <a:ea typeface="+mn-ea"/>
                <a:cs typeface="+mn-cs"/>
              </a:rPr>
              <a:t>Illusion of PERMANENCE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alibri Light" panose="020F0302020204030204"/>
                <a:ea typeface="+mn-ea"/>
                <a:cs typeface="+mn-cs"/>
              </a:rPr>
              <a:t>Work and life is more fragile and unstable than we think. We are unable to keep up with the rapid changes taking place.</a:t>
            </a:r>
          </a:p>
        </p:txBody>
      </p:sp>
      <p:sp>
        <p:nvSpPr>
          <p:cNvPr id="16" name="TextBox 15">
            <a:extLst>
              <a:ext uri="{FF2B5EF4-FFF2-40B4-BE49-F238E27FC236}">
                <a16:creationId xmlns:a16="http://schemas.microsoft.com/office/drawing/2014/main" id="{D3CFB3BF-6FEB-48DD-F95E-EC1A5697AA73}"/>
              </a:ext>
            </a:extLst>
          </p:cNvPr>
          <p:cNvSpPr txBox="1"/>
          <p:nvPr/>
        </p:nvSpPr>
        <p:spPr>
          <a:xfrm>
            <a:off x="3468032" y="3538391"/>
            <a:ext cx="2536722" cy="1354217"/>
          </a:xfrm>
          <a:prstGeom prst="rect">
            <a:avLst/>
          </a:prstGeom>
          <a:noFill/>
          <a:ln w="12700">
            <a:solidFill>
              <a:schemeClr val="tx2">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7406D">
                  <a:lumMod val="50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23D24272-93F2-72AB-24AE-758155F7539C}"/>
              </a:ext>
            </a:extLst>
          </p:cNvPr>
          <p:cNvSpPr txBox="1"/>
          <p:nvPr/>
        </p:nvSpPr>
        <p:spPr>
          <a:xfrm>
            <a:off x="3468031" y="4975552"/>
            <a:ext cx="2536722" cy="1754326"/>
          </a:xfrm>
          <a:prstGeom prst="rect">
            <a:avLst/>
          </a:prstGeom>
          <a:noFill/>
          <a:ln w="12700">
            <a:solidFill>
              <a:schemeClr val="tx2">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Calibri" panose="020F0502020204030204"/>
                <a:ea typeface="+mn-ea"/>
                <a:cs typeface="+mn-cs"/>
              </a:rPr>
              <a:t>Illusion of CONTROL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alibri Light" panose="020F0302020204030204"/>
                <a:ea typeface="+mn-ea"/>
                <a:cs typeface="+mn-cs"/>
              </a:rPr>
              <a:t>People want control to minimise their anxiety and to feel safe, but surprises abound in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alibri Light" panose="020F0302020204030204"/>
                <a:ea typeface="+mn-ea"/>
                <a:cs typeface="+mn-cs"/>
              </a:rPr>
              <a:t>a VUCA landscape.   </a:t>
            </a:r>
          </a:p>
        </p:txBody>
      </p:sp>
      <p:sp>
        <p:nvSpPr>
          <p:cNvPr id="18" name="TextBox 17">
            <a:extLst>
              <a:ext uri="{FF2B5EF4-FFF2-40B4-BE49-F238E27FC236}">
                <a16:creationId xmlns:a16="http://schemas.microsoft.com/office/drawing/2014/main" id="{E3FD7FB5-08A3-4494-2F23-133BB872BBD6}"/>
              </a:ext>
            </a:extLst>
          </p:cNvPr>
          <p:cNvSpPr txBox="1"/>
          <p:nvPr/>
        </p:nvSpPr>
        <p:spPr>
          <a:xfrm>
            <a:off x="6208856" y="3552345"/>
            <a:ext cx="2546469" cy="1354217"/>
          </a:xfrm>
          <a:prstGeom prst="rect">
            <a:avLst/>
          </a:prstGeom>
          <a:noFill/>
          <a:ln w="12700">
            <a:solidFill>
              <a:schemeClr val="tx2">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7406D">
                  <a:lumMod val="50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9EA90E00-DBC6-7E1F-BC70-E4D657123642}"/>
              </a:ext>
            </a:extLst>
          </p:cNvPr>
          <p:cNvSpPr txBox="1"/>
          <p:nvPr/>
        </p:nvSpPr>
        <p:spPr>
          <a:xfrm>
            <a:off x="8959427" y="3552346"/>
            <a:ext cx="2546469" cy="1354217"/>
          </a:xfrm>
          <a:prstGeom prst="rect">
            <a:avLst/>
          </a:prstGeom>
          <a:noFill/>
          <a:ln w="12700">
            <a:solidFill>
              <a:schemeClr val="tx2">
                <a:lumMod val="50000"/>
              </a:schemeClr>
            </a:solidFill>
          </a:ln>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A901FF7B-7D33-F4D2-7FF0-175A4BA54097}"/>
              </a:ext>
            </a:extLst>
          </p:cNvPr>
          <p:cNvSpPr txBox="1"/>
          <p:nvPr/>
        </p:nvSpPr>
        <p:spPr>
          <a:xfrm>
            <a:off x="8950754" y="4987921"/>
            <a:ext cx="2564660" cy="1754326"/>
          </a:xfrm>
          <a:prstGeom prst="rect">
            <a:avLst/>
          </a:prstGeom>
          <a:solidFill>
            <a:schemeClr val="bg1"/>
          </a:solidFill>
          <a:ln w="12700">
            <a:solidFill>
              <a:schemeClr val="tx2">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Calibri" panose="020F0502020204030204"/>
                <a:ea typeface="+mn-ea"/>
                <a:cs typeface="+mn-cs"/>
              </a:rPr>
              <a:t>Illusion of KNOWLEDGE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alibri Light" panose="020F0302020204030204"/>
                <a:ea typeface="+mn-ea"/>
                <a:cs typeface="+mn-cs"/>
              </a:rPr>
              <a:t>we cannot ‘know’ our way out of VUCA and anyhow, some situations are beyond meaningful interpretation.</a:t>
            </a:r>
          </a:p>
        </p:txBody>
      </p:sp>
      <p:pic>
        <p:nvPicPr>
          <p:cNvPr id="24" name="Picture 23" descr="A picture containing black, darkness&#10;&#10;Description automatically generated">
            <a:extLst>
              <a:ext uri="{FF2B5EF4-FFF2-40B4-BE49-F238E27FC236}">
                <a16:creationId xmlns:a16="http://schemas.microsoft.com/office/drawing/2014/main" id="{D7011A6F-22DD-AFA3-E2BB-6479C9886E21}"/>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85110" y="2951521"/>
            <a:ext cx="2021355" cy="2539791"/>
          </a:xfrm>
          <a:prstGeom prst="rect">
            <a:avLst/>
          </a:prstGeom>
        </p:spPr>
      </p:pic>
      <p:pic>
        <p:nvPicPr>
          <p:cNvPr id="27" name="Picture 26" descr="A picture containing black, darkness&#10;&#10;Description automatically generated">
            <a:extLst>
              <a:ext uri="{FF2B5EF4-FFF2-40B4-BE49-F238E27FC236}">
                <a16:creationId xmlns:a16="http://schemas.microsoft.com/office/drawing/2014/main" id="{AB296DB0-9C6F-2A67-158C-68BE187700E1}"/>
              </a:ext>
            </a:extLst>
          </p:cNvPr>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695029" y="3644467"/>
            <a:ext cx="1075264" cy="1137826"/>
          </a:xfrm>
          <a:prstGeom prst="rect">
            <a:avLst/>
          </a:prstGeom>
        </p:spPr>
      </p:pic>
      <p:pic>
        <p:nvPicPr>
          <p:cNvPr id="36" name="Picture 35" descr="A picture containing black, darkness&#10;&#10;Description automatically generated">
            <a:extLst>
              <a:ext uri="{FF2B5EF4-FFF2-40B4-BE49-F238E27FC236}">
                <a16:creationId xmlns:a16="http://schemas.microsoft.com/office/drawing/2014/main" id="{152A9EC7-DF51-60A8-8AD0-371C82925CA1}"/>
              </a:ext>
            </a:extLst>
          </p:cNvPr>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859242" y="3239594"/>
            <a:ext cx="1826890" cy="1963646"/>
          </a:xfrm>
          <a:prstGeom prst="rect">
            <a:avLst/>
          </a:prstGeom>
        </p:spPr>
      </p:pic>
      <p:pic>
        <p:nvPicPr>
          <p:cNvPr id="38" name="Picture 37" descr="A picture containing black, darkness&#10;&#10;Description automatically generated">
            <a:extLst>
              <a:ext uri="{FF2B5EF4-FFF2-40B4-BE49-F238E27FC236}">
                <a16:creationId xmlns:a16="http://schemas.microsoft.com/office/drawing/2014/main" id="{5CCCC43E-3CE5-97B9-14EE-1F37E4715ABD}"/>
              </a:ext>
            </a:extLst>
          </p:cNvPr>
          <p:cNvPicPr>
            <a:picLocks noChangeAspect="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619010" y="3285307"/>
            <a:ext cx="1778763" cy="1904599"/>
          </a:xfrm>
          <a:prstGeom prst="rect">
            <a:avLst/>
          </a:prstGeom>
        </p:spPr>
      </p:pic>
      <p:sp>
        <p:nvSpPr>
          <p:cNvPr id="4" name="TextBox 3">
            <a:extLst>
              <a:ext uri="{FF2B5EF4-FFF2-40B4-BE49-F238E27FC236}">
                <a16:creationId xmlns:a16="http://schemas.microsoft.com/office/drawing/2014/main" id="{86F8C68E-F11B-3BE3-5D85-D11374F6D299}"/>
              </a:ext>
            </a:extLst>
          </p:cNvPr>
          <p:cNvSpPr txBox="1"/>
          <p:nvPr/>
        </p:nvSpPr>
        <p:spPr>
          <a:xfrm>
            <a:off x="188026" y="986240"/>
            <a:ext cx="11815948" cy="379463"/>
          </a:xfrm>
          <a:prstGeom prst="rect">
            <a:avLst/>
          </a:prstGeom>
          <a:noFill/>
        </p:spPr>
        <p:txBody>
          <a:bodyPr wrap="square">
            <a:spAutoFit/>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2400" b="0" i="1" u="none" strike="noStrike" kern="1200" cap="none" spc="0" normalizeH="0" baseline="0" noProof="0" dirty="0">
                <a:ln>
                  <a:noFill/>
                </a:ln>
                <a:solidFill>
                  <a:srgbClr val="0F6FC6">
                    <a:lumMod val="75000"/>
                  </a:srgbClr>
                </a:solidFill>
                <a:effectLst/>
                <a:uLnTx/>
                <a:uFillTx/>
                <a:latin typeface="Calibri Light" panose="020F0302020204030204"/>
                <a:ea typeface="+mn-ea"/>
                <a:cs typeface="+mn-cs"/>
              </a:rPr>
              <a:t>“</a:t>
            </a:r>
            <a:r>
              <a:rPr kumimoji="0" lang="en-GB" sz="2800" b="0" i="1" u="none" strike="noStrike" kern="1200" cap="none" spc="0" normalizeH="0" baseline="0" noProof="0" dirty="0">
                <a:ln>
                  <a:noFill/>
                </a:ln>
                <a:solidFill>
                  <a:srgbClr val="002060"/>
                </a:solidFill>
                <a:effectLst/>
                <a:uLnTx/>
                <a:uFillTx/>
                <a:latin typeface="Calibri Light" panose="020F0302020204030204"/>
                <a:ea typeface="+mn-ea"/>
                <a:cs typeface="+mn-cs"/>
              </a:rPr>
              <a:t>Doubt is an uncomfortable condition, but certainly is a ridiculous one”.   </a:t>
            </a:r>
            <a:r>
              <a:rPr kumimoji="0" lang="en-GB" sz="2800" b="0" i="0" u="none" strike="noStrike" kern="1200" cap="none" spc="0" normalizeH="0" baseline="0" noProof="0" dirty="0">
                <a:ln>
                  <a:noFill/>
                </a:ln>
                <a:solidFill>
                  <a:srgbClr val="002060"/>
                </a:solidFill>
                <a:effectLst/>
                <a:uLnTx/>
                <a:uFillTx/>
                <a:latin typeface="Calibri Light" panose="020F0302020204030204"/>
                <a:ea typeface="+mn-ea"/>
                <a:cs typeface="+mn-cs"/>
              </a:rPr>
              <a:t>- Voltaire</a:t>
            </a:r>
            <a:endParaRPr kumimoji="0" lang="en-GB" sz="2400" b="0" i="0" u="none" strike="noStrike" kern="1200" cap="none" spc="0" normalizeH="0" baseline="0" noProof="0" dirty="0">
              <a:ln>
                <a:noFill/>
              </a:ln>
              <a:solidFill>
                <a:srgbClr val="00206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275699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par>
                                <p:cTn id="31" presetID="10" presetClass="entr" presetSubtype="0" fill="hold"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par>
                                <p:cTn id="48" presetID="10" presetClass="entr" presetSubtype="0" fill="hold"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500"/>
                                        <p:tgtEl>
                                          <p:spTgt spid="3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fade">
                                      <p:cBhvr>
                                        <p:cTn id="58" dur="500"/>
                                        <p:tgtEl>
                                          <p:spTgt spid="4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fade">
                                      <p:cBhvr>
                                        <p:cTn id="61" dur="500"/>
                                        <p:tgtEl>
                                          <p:spTgt spid="4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500"/>
                                        <p:tgtEl>
                                          <p:spTgt spid="19"/>
                                        </p:tgtEl>
                                      </p:cBhvr>
                                    </p:animEffect>
                                  </p:childTnLst>
                                </p:cTn>
                              </p:par>
                              <p:par>
                                <p:cTn id="65" presetID="10" presetClass="entr" presetSubtype="0" fill="hold"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500"/>
                                        <p:tgtEl>
                                          <p:spTgt spid="23"/>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0" grpId="0" animBg="1"/>
      <p:bldP spid="21" grpId="0" animBg="1"/>
      <p:bldP spid="28" grpId="0" animBg="1"/>
      <p:bldP spid="30" grpId="0" animBg="1"/>
      <p:bldP spid="40" grpId="0" animBg="1"/>
      <p:bldP spid="41" grpId="0" animBg="1"/>
      <p:bldP spid="11" grpId="0" animBg="1"/>
      <p:bldP spid="12" grpId="0" animBg="1"/>
      <p:bldP spid="14" grpId="0" animBg="1"/>
      <p:bldP spid="16" grpId="0" animBg="1"/>
      <p:bldP spid="17" grpId="0" animBg="1"/>
      <p:bldP spid="18" grpId="0" animBg="1"/>
      <p:bldP spid="19" grpId="0" animBg="1"/>
      <p:bldP spid="23" grpId="0" animBg="1"/>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57">
            <a:extLst>
              <a:ext uri="{FF2B5EF4-FFF2-40B4-BE49-F238E27FC236}">
                <a16:creationId xmlns:a16="http://schemas.microsoft.com/office/drawing/2014/main" id="{A301C88F-6FE5-4802-9E28-2669460A03F4}"/>
              </a:ext>
            </a:extLst>
          </p:cNvPr>
          <p:cNvPicPr>
            <a:picLocks noChangeAspect="1"/>
          </p:cNvPicPr>
          <p:nvPr/>
        </p:nvPicPr>
        <p:blipFill>
          <a:blip r:embed="rId3"/>
          <a:stretch>
            <a:fillRect/>
          </a:stretch>
        </p:blipFill>
        <p:spPr>
          <a:xfrm>
            <a:off x="10584903" y="6287758"/>
            <a:ext cx="897897" cy="369332"/>
          </a:xfrm>
          <a:prstGeom prst="rect">
            <a:avLst/>
          </a:prstGeom>
        </p:spPr>
      </p:pic>
      <p:sp>
        <p:nvSpPr>
          <p:cNvPr id="4" name="Rectangle: Rounded Corners 5">
            <a:extLst>
              <a:ext uri="{FF2B5EF4-FFF2-40B4-BE49-F238E27FC236}">
                <a16:creationId xmlns:a16="http://schemas.microsoft.com/office/drawing/2014/main" id="{40DF00DD-826C-4C9E-8303-E2CD18AB175E}"/>
              </a:ext>
            </a:extLst>
          </p:cNvPr>
          <p:cNvSpPr/>
          <p:nvPr/>
        </p:nvSpPr>
        <p:spPr>
          <a:xfrm>
            <a:off x="4118517" y="29624"/>
            <a:ext cx="7791168" cy="2090165"/>
          </a:xfrm>
          <a:prstGeom prst="roundRect">
            <a:avLst>
              <a:gd name="adj" fmla="val 1071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1200"/>
              </a:spcBef>
              <a:spcAft>
                <a:spcPts val="0"/>
              </a:spcAft>
              <a:buClrTx/>
              <a:buSzTx/>
              <a:buFontTx/>
              <a:buNone/>
              <a:tabLst/>
              <a:defRPr/>
            </a:pPr>
            <a:r>
              <a:rPr kumimoji="0" lang="en-GB" sz="2800" b="1" i="0" u="sng" strike="noStrike" kern="0" cap="none" spc="0" normalizeH="0" baseline="0" noProof="0" dirty="0">
                <a:ln>
                  <a:noFill/>
                </a:ln>
                <a:solidFill>
                  <a:prstClr val="white"/>
                </a:solidFill>
                <a:effectLst/>
                <a:uLnTx/>
                <a:uFillTx/>
                <a:latin typeface="Calibri Light" panose="020F0302020204030204" pitchFamily="34" charset="0"/>
                <a:ea typeface="Times New Roman" panose="02020603050405020304" pitchFamily="18" charset="0"/>
                <a:cs typeface="Times New Roman" panose="02020603050405020304" pitchFamily="18" charset="0"/>
              </a:rPr>
              <a:t>Wisdom</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2000" b="0" i="1" u="none" strike="noStrike" kern="1200" cap="none" spc="0" normalizeH="0" baseline="0" noProof="0" dirty="0">
                <a:ln>
                  <a:noFill/>
                </a:ln>
                <a:solidFill>
                  <a:prstClr val="white"/>
                </a:solidFill>
                <a:effectLst/>
                <a:uLnTx/>
                <a:uFillTx/>
                <a:latin typeface="Calibri Light" panose="020F0302020204030204" pitchFamily="34" charset="0"/>
                <a:ea typeface="Calibri" panose="020F0502020204030204" pitchFamily="34" charset="0"/>
                <a:cs typeface="Calibri Light" panose="020F0302020204030204" pitchFamily="34" charset="0"/>
              </a:rPr>
              <a:t>“Wisdom is having expert knowledge in the fundamental pragmatics of life that permits exceptional insight, judgment and advice about complex and uncertain matters”. </a:t>
            </a:r>
            <a:r>
              <a:rPr kumimoji="0" lang="en-GB" sz="2000" b="0" i="0" u="none" strike="noStrike" kern="1200" cap="none" spc="0" normalizeH="0" baseline="0" noProof="0" dirty="0">
                <a:ln>
                  <a:noFill/>
                </a:ln>
                <a:solidFill>
                  <a:prstClr val="white"/>
                </a:solidFill>
                <a:effectLst/>
                <a:uLnTx/>
                <a:uFillTx/>
                <a:latin typeface="Calibri Light" panose="020F0302020204030204" pitchFamily="34" charset="0"/>
                <a:ea typeface="Calibri" panose="020F0502020204030204" pitchFamily="34" charset="0"/>
                <a:cs typeface="Calibri Light" panose="020F0302020204030204" pitchFamily="34" charset="0"/>
              </a:rPr>
              <a:t>– Paul </a:t>
            </a:r>
            <a:r>
              <a:rPr kumimoji="0" lang="en-GB" sz="2000" b="0" i="0" u="none" strike="noStrike" kern="1200" cap="none" spc="0" normalizeH="0" baseline="0" noProof="0" dirty="0" err="1">
                <a:ln>
                  <a:noFill/>
                </a:ln>
                <a:solidFill>
                  <a:prstClr val="white"/>
                </a:solidFill>
                <a:effectLst/>
                <a:uLnTx/>
                <a:uFillTx/>
                <a:latin typeface="Calibri Light" panose="020F0302020204030204" pitchFamily="34" charset="0"/>
                <a:ea typeface="Calibri" panose="020F0502020204030204" pitchFamily="34" charset="0"/>
                <a:cs typeface="Calibri Light" panose="020F0302020204030204" pitchFamily="34" charset="0"/>
              </a:rPr>
              <a:t>Baltes</a:t>
            </a:r>
            <a:endParaRPr kumimoji="0" lang="en-GB" sz="2000" b="0" i="0" u="none" strike="noStrike" kern="1200" cap="none" spc="0" normalizeH="0" baseline="0" noProof="0" dirty="0">
              <a:ln>
                <a:noFill/>
              </a:ln>
              <a:solidFill>
                <a:prstClr val="white"/>
              </a:solidFill>
              <a:effectLst/>
              <a:uLnTx/>
              <a:uFillTx/>
              <a:latin typeface="Calibri Light" panose="020F0302020204030204" pitchFamily="34" charset="0"/>
              <a:ea typeface="Calibri" panose="020F0502020204030204" pitchFamily="34" charset="0"/>
              <a:cs typeface="Calibri Light" panose="020F0302020204030204" pitchFamily="34"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2000" b="0" i="0" u="none" strike="noStrike" kern="1200" cap="none" spc="0" normalizeH="0" baseline="0" noProof="0" dirty="0">
                <a:ln>
                  <a:noFill/>
                </a:ln>
                <a:solidFill>
                  <a:prstClr val="white"/>
                </a:solidFill>
                <a:effectLst/>
                <a:uLnTx/>
                <a:uFillTx/>
                <a:latin typeface="Calibri Light" panose="020F0302020204030204" pitchFamily="34" charset="0"/>
                <a:ea typeface="Calibri" panose="020F0502020204030204" pitchFamily="34" charset="0"/>
                <a:cs typeface="Calibri Light" panose="020F0302020204030204" pitchFamily="34" charset="0"/>
              </a:rPr>
              <a:t>A capacity to discern what’s possible &amp; what’s not; awake to </a:t>
            </a:r>
            <a:r>
              <a:rPr kumimoji="0" lang="en-US" sz="2000" b="0" i="1" u="none" strike="noStrike" kern="1200" cap="none" spc="0" normalizeH="0" baseline="0" noProof="0" dirty="0">
                <a:ln>
                  <a:noFill/>
                </a:ln>
                <a:solidFill>
                  <a:prstClr val="white"/>
                </a:solidFill>
                <a:effectLst/>
                <a:uLnTx/>
                <a:uFillTx/>
                <a:latin typeface="Calibri Light" panose="020F0302020204030204" pitchFamily="34" charset="0"/>
                <a:ea typeface="Calibri" panose="020F0502020204030204" pitchFamily="34" charset="0"/>
                <a:cs typeface="Calibri Light" panose="020F0302020204030204" pitchFamily="34" charset="0"/>
              </a:rPr>
              <a:t>illusions</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2000" b="0" i="0" u="none" strike="noStrike" kern="1200" cap="none" spc="0" normalizeH="0" baseline="0" noProof="0" dirty="0">
                <a:ln>
                  <a:noFill/>
                </a:ln>
                <a:solidFill>
                  <a:prstClr val="white"/>
                </a:solidFill>
                <a:effectLst/>
                <a:uLnTx/>
                <a:uFillTx/>
                <a:latin typeface="Calibri Light" panose="020F0302020204030204" pitchFamily="34" charset="0"/>
                <a:ea typeface="Calibri" panose="020F0502020204030204" pitchFamily="34" charset="0"/>
                <a:cs typeface="Calibri Light" panose="020F0302020204030204" pitchFamily="34" charset="0"/>
              </a:rPr>
              <a:t>Possessing </a:t>
            </a:r>
            <a:r>
              <a:rPr kumimoji="0" lang="en-GB" sz="2000" b="0" i="0" u="none" strike="noStrike" kern="1200" cap="none" spc="0" normalizeH="0" baseline="0" noProof="0" dirty="0">
                <a:ln>
                  <a:noFill/>
                </a:ln>
                <a:solidFill>
                  <a:prstClr val="white"/>
                </a:solidFill>
                <a:effectLst/>
                <a:uLnTx/>
                <a:uFillTx/>
                <a:latin typeface="Calibri Light" panose="020F0302020204030204" pitchFamily="34" charset="0"/>
                <a:ea typeface="Calibri" panose="020F0502020204030204" pitchFamily="34" charset="0"/>
                <a:cs typeface="Calibri Light" panose="020F0302020204030204" pitchFamily="34" charset="0"/>
              </a:rPr>
              <a:t>a humility to be aware of one’s arrogance and judgements</a:t>
            </a:r>
          </a:p>
        </p:txBody>
      </p:sp>
      <p:sp>
        <p:nvSpPr>
          <p:cNvPr id="5" name="Rectangle: Rounded Corners 5">
            <a:extLst>
              <a:ext uri="{FF2B5EF4-FFF2-40B4-BE49-F238E27FC236}">
                <a16:creationId xmlns:a16="http://schemas.microsoft.com/office/drawing/2014/main" id="{40DF00DD-826C-4C9E-8303-E2CD18AB175E}"/>
              </a:ext>
            </a:extLst>
          </p:cNvPr>
          <p:cNvSpPr/>
          <p:nvPr/>
        </p:nvSpPr>
        <p:spPr>
          <a:xfrm>
            <a:off x="4105630" y="2213375"/>
            <a:ext cx="7791167" cy="1993753"/>
          </a:xfrm>
          <a:prstGeom prst="roundRect">
            <a:avLst>
              <a:gd name="adj" fmla="val 1071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1200"/>
              </a:spcBef>
              <a:spcAft>
                <a:spcPts val="0"/>
              </a:spcAft>
              <a:buClrTx/>
              <a:buSzTx/>
              <a:buFontTx/>
              <a:buNone/>
              <a:tabLst/>
              <a:defRPr/>
            </a:pPr>
            <a:r>
              <a:rPr kumimoji="0" lang="en-GB" sz="2800" b="1" i="0" u="sng" strike="noStrike" kern="0" cap="none" spc="0" normalizeH="0" baseline="0" noProof="0" dirty="0">
                <a:ln>
                  <a:noFill/>
                </a:ln>
                <a:solidFill>
                  <a:prstClr val="white"/>
                </a:solidFill>
                <a:effectLst/>
                <a:uLnTx/>
                <a:uFillTx/>
                <a:latin typeface="Calibri Light" panose="020F0302020204030204" pitchFamily="34" charset="0"/>
                <a:ea typeface="Times New Roman" panose="02020603050405020304" pitchFamily="18" charset="0"/>
                <a:cs typeface="Times New Roman" panose="02020603050405020304" pitchFamily="18" charset="0"/>
              </a:rPr>
              <a:t>Compassion (with self and others)</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2000" b="0" i="0" u="none" strike="noStrike" kern="1200" cap="none" spc="0" normalizeH="0" baseline="0" noProof="0" dirty="0">
                <a:ln>
                  <a:noFill/>
                </a:ln>
                <a:solidFill>
                  <a:prstClr val="white"/>
                </a:solidFill>
                <a:effectLst/>
                <a:uLnTx/>
                <a:uFillTx/>
                <a:latin typeface="Calibri Light" panose="020F0302020204030204" pitchFamily="34" charset="0"/>
                <a:ea typeface="Calibri" panose="020F0502020204030204" pitchFamily="34" charset="0"/>
                <a:cs typeface="Calibri Light" panose="020F0302020204030204" pitchFamily="34" charset="0"/>
              </a:rPr>
              <a:t>Latin root of the word compassion means “</a:t>
            </a:r>
            <a:r>
              <a:rPr kumimoji="0" lang="en-US" sz="2000" b="0" i="1" u="none" strike="noStrike" kern="1200" cap="none" spc="0" normalizeH="0" baseline="0" noProof="0" dirty="0">
                <a:ln>
                  <a:noFill/>
                </a:ln>
                <a:solidFill>
                  <a:prstClr val="white"/>
                </a:solidFill>
                <a:effectLst/>
                <a:uLnTx/>
                <a:uFillTx/>
                <a:latin typeface="Calibri Light" panose="020F0302020204030204" pitchFamily="34" charset="0"/>
                <a:ea typeface="Calibri" panose="020F0502020204030204" pitchFamily="34" charset="0"/>
                <a:cs typeface="Calibri Light" panose="020F0302020204030204" pitchFamily="34" charset="0"/>
              </a:rPr>
              <a:t>to suffer with</a:t>
            </a:r>
            <a:r>
              <a:rPr kumimoji="0" lang="en-US" sz="2000" b="0" i="0" u="none" strike="noStrike" kern="1200" cap="none" spc="0" normalizeH="0" baseline="0" noProof="0" dirty="0">
                <a:ln>
                  <a:noFill/>
                </a:ln>
                <a:solidFill>
                  <a:prstClr val="white"/>
                </a:solidFill>
                <a:effectLst/>
                <a:uLnTx/>
                <a:uFillTx/>
                <a:latin typeface="Calibri Light" panose="020F0302020204030204" pitchFamily="34" charset="0"/>
                <a:ea typeface="Calibri" panose="020F0502020204030204" pitchFamily="34" charset="0"/>
                <a:cs typeface="Calibri Light" panose="020F0302020204030204" pitchFamily="34" charset="0"/>
              </a:rPr>
              <a:t>”.</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2000" b="0" i="0" u="none" strike="noStrike" kern="1200" cap="none" spc="0" normalizeH="0" baseline="0" noProof="0" dirty="0">
                <a:ln>
                  <a:noFill/>
                </a:ln>
                <a:solidFill>
                  <a:prstClr val="white"/>
                </a:solidFill>
                <a:effectLst/>
                <a:uLnTx/>
                <a:uFillTx/>
                <a:latin typeface="Calibri Light" panose="020F0302020204030204" pitchFamily="34" charset="0"/>
                <a:ea typeface="Calibri" panose="020F0502020204030204" pitchFamily="34" charset="0"/>
                <a:cs typeface="Calibri Light" panose="020F0302020204030204" pitchFamily="34" charset="0"/>
              </a:rPr>
              <a:t>Meeting people with “</a:t>
            </a:r>
            <a:r>
              <a:rPr kumimoji="0" lang="en-GB" sz="2000" b="0" i="1" u="none" strike="noStrike" kern="1200" cap="none" spc="0" normalizeH="0" baseline="0" noProof="0" dirty="0">
                <a:ln>
                  <a:noFill/>
                </a:ln>
                <a:solidFill>
                  <a:prstClr val="white"/>
                </a:solidFill>
                <a:effectLst/>
                <a:uLnTx/>
                <a:uFillTx/>
                <a:latin typeface="Calibri Light" panose="020F0302020204030204" pitchFamily="34" charset="0"/>
                <a:ea typeface="Calibri" panose="020F0502020204030204" pitchFamily="34" charset="0"/>
                <a:cs typeface="Calibri Light" panose="020F0302020204030204" pitchFamily="34" charset="0"/>
              </a:rPr>
              <a:t>unconditional positive regard</a:t>
            </a:r>
            <a:r>
              <a:rPr kumimoji="0" lang="en-GB" sz="2000" b="0" i="0" u="none" strike="noStrike" kern="1200" cap="none" spc="0" normalizeH="0" baseline="0" noProof="0" dirty="0">
                <a:ln>
                  <a:noFill/>
                </a:ln>
                <a:solidFill>
                  <a:prstClr val="white"/>
                </a:solidFill>
                <a:effectLst/>
                <a:uLnTx/>
                <a:uFillTx/>
                <a:latin typeface="Calibri Light" panose="020F0302020204030204" pitchFamily="34" charset="0"/>
                <a:ea typeface="Calibri" panose="020F0502020204030204" pitchFamily="34" charset="0"/>
                <a:cs typeface="Calibri Light" panose="020F0302020204030204" pitchFamily="34" charset="0"/>
              </a:rPr>
              <a:t>”</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2000" b="0" i="0" u="none" strike="noStrike" kern="1200" cap="none" spc="0" normalizeH="0" baseline="0" noProof="0" dirty="0">
                <a:ln>
                  <a:noFill/>
                </a:ln>
                <a:solidFill>
                  <a:prstClr val="white"/>
                </a:solidFill>
                <a:effectLst/>
                <a:uLnTx/>
                <a:uFillTx/>
                <a:latin typeface="Calibri Light" panose="020F0302020204030204" pitchFamily="34" charset="0"/>
                <a:ea typeface="Calibri" panose="020F0502020204030204" pitchFamily="34" charset="0"/>
                <a:cs typeface="Calibri Light" panose="020F0302020204030204" pitchFamily="34" charset="0"/>
              </a:rPr>
              <a:t>Self-compassion: Recognising ourselves as flawed, yet still able to hold ourselves in high regard (more than taming our </a:t>
            </a:r>
            <a:r>
              <a:rPr kumimoji="0" lang="en-GB" sz="2000" b="0" i="1" u="none" strike="noStrike" kern="1200" cap="none" spc="0" normalizeH="0" baseline="0" noProof="0" dirty="0">
                <a:ln>
                  <a:noFill/>
                </a:ln>
                <a:solidFill>
                  <a:prstClr val="white"/>
                </a:solidFill>
                <a:effectLst/>
                <a:uLnTx/>
                <a:uFillTx/>
                <a:latin typeface="Calibri Light" panose="020F0302020204030204" pitchFamily="34" charset="0"/>
                <a:ea typeface="Calibri" panose="020F0502020204030204" pitchFamily="34" charset="0"/>
                <a:cs typeface="Calibri Light" panose="020F0302020204030204" pitchFamily="34" charset="0"/>
              </a:rPr>
              <a:t>inner critics</a:t>
            </a:r>
            <a:r>
              <a:rPr kumimoji="0" lang="en-GB" sz="2000" b="0" i="0" u="none" strike="noStrike" kern="1200" cap="none" spc="0" normalizeH="0" baseline="0" noProof="0" dirty="0">
                <a:ln>
                  <a:noFill/>
                </a:ln>
                <a:solidFill>
                  <a:prstClr val="white"/>
                </a:solidFill>
                <a:effectLst/>
                <a:uLnTx/>
                <a:uFillTx/>
                <a:latin typeface="Calibri Light" panose="020F0302020204030204" pitchFamily="34" charset="0"/>
                <a:ea typeface="Calibri" panose="020F0502020204030204" pitchFamily="34" charset="0"/>
                <a:cs typeface="Calibri Light" panose="020F0302020204030204" pitchFamily="34" charset="0"/>
              </a:rPr>
              <a:t>)</a:t>
            </a:r>
          </a:p>
        </p:txBody>
      </p:sp>
      <p:sp>
        <p:nvSpPr>
          <p:cNvPr id="6" name="Rectangle: Rounded Corners 5">
            <a:extLst>
              <a:ext uri="{FF2B5EF4-FFF2-40B4-BE49-F238E27FC236}">
                <a16:creationId xmlns:a16="http://schemas.microsoft.com/office/drawing/2014/main" id="{40DF00DD-826C-4C9E-8303-E2CD18AB175E}"/>
              </a:ext>
            </a:extLst>
          </p:cNvPr>
          <p:cNvSpPr/>
          <p:nvPr/>
        </p:nvSpPr>
        <p:spPr>
          <a:xfrm>
            <a:off x="4105629" y="4319906"/>
            <a:ext cx="7791166" cy="1993753"/>
          </a:xfrm>
          <a:prstGeom prst="roundRect">
            <a:avLst>
              <a:gd name="adj" fmla="val 10715"/>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BF47D637-F6B8-472E-9632-77DEF207218B}"/>
              </a:ext>
            </a:extLst>
          </p:cNvPr>
          <p:cNvSpPr/>
          <p:nvPr/>
        </p:nvSpPr>
        <p:spPr>
          <a:xfrm>
            <a:off x="0" y="0"/>
            <a:ext cx="3798975"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1" u="none" strike="noStrike" kern="1200" cap="none" spc="0" normalizeH="0" baseline="0" noProof="0" dirty="0">
              <a:ln>
                <a:noFill/>
              </a:ln>
              <a:solidFill>
                <a:srgbClr val="0070C0"/>
              </a:solidFill>
              <a:effectLst/>
              <a:uLnTx/>
              <a:uFillTx/>
              <a:latin typeface="Calibri Light" panose="020F0302020204030204"/>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1" u="none" strike="noStrike" kern="1200" cap="none" spc="0" normalizeH="0" baseline="0" noProof="0" dirty="0">
              <a:ln>
                <a:noFill/>
              </a:ln>
              <a:solidFill>
                <a:srgbClr val="0070C0"/>
              </a:solidFill>
              <a:effectLst/>
              <a:uLnTx/>
              <a:uFillTx/>
              <a:latin typeface="Calibri Light" panose="020F0302020204030204"/>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1" u="none" strike="noStrike" kern="1200" cap="none" spc="0" normalizeH="0" baseline="0" noProof="0" dirty="0">
              <a:ln>
                <a:noFill/>
              </a:ln>
              <a:solidFill>
                <a:srgbClr val="0070C0"/>
              </a:solidFill>
              <a:effectLst/>
              <a:uLnTx/>
              <a:uFillTx/>
              <a:latin typeface="Calibri Light" panose="020F0302020204030204"/>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B021B71E-2A61-477A-AAA3-A23E04EFD6D8}"/>
              </a:ext>
            </a:extLst>
          </p:cNvPr>
          <p:cNvSpPr txBox="1"/>
          <p:nvPr/>
        </p:nvSpPr>
        <p:spPr>
          <a:xfrm>
            <a:off x="208229" y="420837"/>
            <a:ext cx="3467100" cy="1809341"/>
          </a:xfrm>
          <a:prstGeom prst="rect">
            <a:avLst/>
          </a:prstGeom>
          <a:noFill/>
        </p:spPr>
        <p:txBody>
          <a:bodyPr wrap="square" rtlCol="0" anchor="t">
            <a:spAutoFit/>
          </a:bodyPr>
          <a:lstStyle/>
          <a:p>
            <a:pPr marL="0" marR="0" lvl="0" indent="0" algn="l" defTabSz="914400" rtl="0" eaLnBrk="1" fontAlgn="auto" latinLnBrk="0" hangingPunct="1">
              <a:lnSpc>
                <a:spcPts val="4600"/>
              </a:lnSpc>
              <a:spcBef>
                <a:spcPts val="0"/>
              </a:spcBef>
              <a:spcAft>
                <a:spcPts val="0"/>
              </a:spcAft>
              <a:buClrTx/>
              <a:buSzTx/>
              <a:buFontTx/>
              <a:buNone/>
              <a:tabLst/>
              <a:defRPr/>
            </a:pPr>
            <a:r>
              <a:rPr kumimoji="0" lang="en-GB" sz="4400" b="0" i="0" u="none" strike="noStrike" kern="1200" cap="none" spc="-188" normalizeH="0" baseline="0" noProof="0" dirty="0">
                <a:ln>
                  <a:noFill/>
                </a:ln>
                <a:gradFill>
                  <a:gsLst>
                    <a:gs pos="0">
                      <a:srgbClr val="0BD0D9"/>
                    </a:gs>
                    <a:gs pos="82000">
                      <a:srgbClr val="0F6FC6">
                        <a:lumMod val="75000"/>
                      </a:srgbClr>
                    </a:gs>
                  </a:gsLst>
                  <a:lin ang="2700000" scaled="1"/>
                </a:gradFill>
                <a:effectLst/>
                <a:uLnTx/>
                <a:uFillTx/>
                <a:latin typeface="Calibri Light" panose="020F0302020204030204"/>
                <a:ea typeface="+mn-ea"/>
                <a:cs typeface="Poppins Light" panose="00000400000000000000" pitchFamily="2" charset="0"/>
              </a:rPr>
              <a:t>Showing Up as a </a:t>
            </a:r>
            <a:r>
              <a:rPr kumimoji="0" lang="en-GB" sz="4400" b="0" i="1" u="none" strike="noStrike" kern="1200" cap="none" spc="-188" normalizeH="0" baseline="0" noProof="0" dirty="0">
                <a:ln>
                  <a:noFill/>
                </a:ln>
                <a:gradFill>
                  <a:gsLst>
                    <a:gs pos="0">
                      <a:srgbClr val="0BD0D9"/>
                    </a:gs>
                    <a:gs pos="82000">
                      <a:srgbClr val="0F6FC6">
                        <a:lumMod val="75000"/>
                      </a:srgbClr>
                    </a:gs>
                  </a:gsLst>
                  <a:lin ang="2700000" scaled="1"/>
                </a:gradFill>
                <a:effectLst/>
                <a:uLnTx/>
                <a:uFillTx/>
                <a:latin typeface="Calibri Light" panose="020F0302020204030204"/>
                <a:ea typeface="+mn-ea"/>
                <a:cs typeface="Poppins Light" panose="00000400000000000000" pitchFamily="2" charset="0"/>
              </a:rPr>
              <a:t>Humble Host</a:t>
            </a:r>
          </a:p>
          <a:p>
            <a:pPr marL="0" marR="0" lvl="0" indent="0" algn="l" defTabSz="914400" rtl="0" eaLnBrk="1" fontAlgn="auto" latinLnBrk="0" hangingPunct="1">
              <a:lnSpc>
                <a:spcPts val="4600"/>
              </a:lnSpc>
              <a:spcBef>
                <a:spcPts val="0"/>
              </a:spcBef>
              <a:spcAft>
                <a:spcPts val="0"/>
              </a:spcAft>
              <a:buClrTx/>
              <a:buSzTx/>
              <a:buFontTx/>
              <a:buNone/>
              <a:tabLst/>
              <a:defRPr/>
            </a:pPr>
            <a:r>
              <a:rPr kumimoji="0" lang="en-GB" sz="2800" b="0" i="1" u="none" strike="noStrike" kern="1200" cap="none" spc="-188" normalizeH="0" baseline="0" noProof="0" dirty="0">
                <a:ln>
                  <a:noFill/>
                </a:ln>
                <a:gradFill>
                  <a:gsLst>
                    <a:gs pos="0">
                      <a:srgbClr val="0BD0D9"/>
                    </a:gs>
                    <a:gs pos="82000">
                      <a:srgbClr val="0F6FC6">
                        <a:lumMod val="75000"/>
                      </a:srgbClr>
                    </a:gs>
                  </a:gsLst>
                  <a:lin ang="2700000" scaled="1"/>
                </a:gradFill>
                <a:effectLst/>
                <a:uLnTx/>
                <a:uFillTx/>
                <a:latin typeface="Calibri Light" panose="020F0302020204030204"/>
                <a:ea typeface="+mn-ea"/>
                <a:cs typeface="Poppins Light" panose="00000400000000000000" pitchFamily="2" charset="0"/>
              </a:rPr>
              <a:t>- </a:t>
            </a:r>
            <a:r>
              <a:rPr kumimoji="0" lang="en-GB" sz="2400" b="0" i="0" u="none" strike="noStrike" kern="1200" cap="none" spc="-188" normalizeH="0" baseline="0" noProof="0" dirty="0">
                <a:ln>
                  <a:noFill/>
                </a:ln>
                <a:gradFill>
                  <a:gsLst>
                    <a:gs pos="0">
                      <a:srgbClr val="0BD0D9"/>
                    </a:gs>
                    <a:gs pos="82000">
                      <a:srgbClr val="0F6FC6">
                        <a:lumMod val="75000"/>
                      </a:srgbClr>
                    </a:gs>
                  </a:gsLst>
                  <a:lin ang="2700000" scaled="1"/>
                </a:gradFill>
                <a:effectLst/>
                <a:uLnTx/>
                <a:uFillTx/>
                <a:latin typeface="Calibri" panose="020F0502020204030204" pitchFamily="34" charset="0"/>
                <a:ea typeface="+mn-ea"/>
                <a:cs typeface="Calibri" panose="020F0502020204030204" pitchFamily="34" charset="0"/>
              </a:rPr>
              <a:t>An ‘authentic self’ perspective</a:t>
            </a:r>
            <a:endParaRPr kumimoji="0" lang="en-GB" sz="2800" b="0" i="0" u="none" strike="noStrike" kern="1200" cap="none" spc="-188" normalizeH="0" baseline="0" noProof="0" dirty="0">
              <a:ln>
                <a:noFill/>
              </a:ln>
              <a:gradFill>
                <a:gsLst>
                  <a:gs pos="0">
                    <a:srgbClr val="0BD0D9"/>
                  </a:gs>
                  <a:gs pos="82000">
                    <a:srgbClr val="0F6FC6">
                      <a:lumMod val="75000"/>
                    </a:srgbClr>
                  </a:gs>
                </a:gsLst>
                <a:lin ang="2700000" scaled="1"/>
              </a:gradFill>
              <a:effectLst/>
              <a:uLnTx/>
              <a:uFillTx/>
              <a:latin typeface="Calibri" panose="020F0502020204030204" pitchFamily="34" charset="0"/>
              <a:ea typeface="+mn-ea"/>
              <a:cs typeface="Calibri" panose="020F0502020204030204" pitchFamily="34" charset="0"/>
            </a:endParaRPr>
          </a:p>
        </p:txBody>
      </p:sp>
      <p:grpSp>
        <p:nvGrpSpPr>
          <p:cNvPr id="13" name="Group 12">
            <a:extLst>
              <a:ext uri="{FF2B5EF4-FFF2-40B4-BE49-F238E27FC236}">
                <a16:creationId xmlns:a16="http://schemas.microsoft.com/office/drawing/2014/main" id="{81A918C9-F2FA-4414-BC66-910B212DF70E}"/>
              </a:ext>
            </a:extLst>
          </p:cNvPr>
          <p:cNvGrpSpPr/>
          <p:nvPr/>
        </p:nvGrpSpPr>
        <p:grpSpPr>
          <a:xfrm>
            <a:off x="888833" y="6340841"/>
            <a:ext cx="494030" cy="99060"/>
            <a:chOff x="6949440" y="5232033"/>
            <a:chExt cx="494030" cy="99060"/>
          </a:xfrm>
          <a:noFill/>
        </p:grpSpPr>
        <p:sp>
          <p:nvSpPr>
            <p:cNvPr id="14" name="Oval 13">
              <a:extLst>
                <a:ext uri="{FF2B5EF4-FFF2-40B4-BE49-F238E27FC236}">
                  <a16:creationId xmlns:a16="http://schemas.microsoft.com/office/drawing/2014/main" id="{3E55DBAF-1BC2-4396-A97A-C72342FF59AC}"/>
                </a:ext>
              </a:extLst>
            </p:cNvPr>
            <p:cNvSpPr/>
            <p:nvPr/>
          </p:nvSpPr>
          <p:spPr>
            <a:xfrm>
              <a:off x="6949440" y="5232033"/>
              <a:ext cx="99060" cy="99060"/>
            </a:xfrm>
            <a:prstGeom prst="ellipse">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17DFA62E-477F-4BBB-B90D-7968A77B7945}"/>
                </a:ext>
              </a:extLst>
            </p:cNvPr>
            <p:cNvSpPr/>
            <p:nvPr/>
          </p:nvSpPr>
          <p:spPr>
            <a:xfrm>
              <a:off x="7146925" y="5232033"/>
              <a:ext cx="99060" cy="99060"/>
            </a:xfrm>
            <a:prstGeom prst="ellipse">
              <a:avLst/>
            </a:pr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440FE79C-A972-411D-96DB-447836720639}"/>
                </a:ext>
              </a:extLst>
            </p:cNvPr>
            <p:cNvSpPr/>
            <p:nvPr/>
          </p:nvSpPr>
          <p:spPr>
            <a:xfrm>
              <a:off x="7344410" y="5232033"/>
              <a:ext cx="99060" cy="99060"/>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5" name="Rectangle 24">
            <a:extLst>
              <a:ext uri="{FF2B5EF4-FFF2-40B4-BE49-F238E27FC236}">
                <a16:creationId xmlns:a16="http://schemas.microsoft.com/office/drawing/2014/main" id="{C7E8391F-9293-4C6A-B8C0-24196ED775FA}"/>
              </a:ext>
            </a:extLst>
          </p:cNvPr>
          <p:cNvSpPr/>
          <p:nvPr/>
        </p:nvSpPr>
        <p:spPr>
          <a:xfrm>
            <a:off x="4105629" y="4345865"/>
            <a:ext cx="7730237" cy="1856021"/>
          </a:xfrm>
          <a:prstGeom prst="rect">
            <a:avLst/>
          </a:prstGeom>
        </p:spPr>
        <p:txBody>
          <a:bodyPr wrap="square">
            <a:spAutoFit/>
          </a:bodyPr>
          <a:lstStyle/>
          <a:p>
            <a:pPr marL="0" marR="0" lvl="0" indent="0" algn="l" defTabSz="914400" rtl="0" eaLnBrk="1" fontAlgn="auto" latinLnBrk="0" hangingPunct="1">
              <a:lnSpc>
                <a:spcPct val="107000"/>
              </a:lnSpc>
              <a:spcBef>
                <a:spcPts val="1200"/>
              </a:spcBef>
              <a:spcAft>
                <a:spcPts val="0"/>
              </a:spcAft>
              <a:buClrTx/>
              <a:buSzTx/>
              <a:buFontTx/>
              <a:buNone/>
              <a:tabLst/>
              <a:defRPr/>
            </a:pPr>
            <a:r>
              <a:rPr kumimoji="0" lang="en-GB" sz="2800" b="1" i="0" u="sng" strike="noStrike" kern="0" cap="none" spc="0" normalizeH="0" baseline="0" noProof="0" dirty="0">
                <a:ln>
                  <a:noFill/>
                </a:ln>
                <a:solidFill>
                  <a:prstClr val="white"/>
                </a:solidFill>
                <a:effectLst/>
                <a:uLnTx/>
                <a:uFillTx/>
                <a:latin typeface="Calibri Light" panose="020F0302020204030204" pitchFamily="34" charset="0"/>
                <a:ea typeface="Times New Roman" panose="02020603050405020304" pitchFamily="18" charset="0"/>
                <a:cs typeface="Times New Roman" panose="02020603050405020304" pitchFamily="18" charset="0"/>
              </a:rPr>
              <a:t>Equanimity</a:t>
            </a:r>
          </a:p>
          <a:p>
            <a:pPr marL="357188" marR="0" lvl="0" indent="-357188"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2000" b="0" i="0" u="none" strike="noStrike" kern="1200" cap="none" spc="0" normalizeH="0" baseline="0" noProof="0" dirty="0">
                <a:ln>
                  <a:noFill/>
                </a:ln>
                <a:solidFill>
                  <a:prstClr val="white"/>
                </a:solidFill>
                <a:effectLst/>
                <a:uLnTx/>
                <a:uFillTx/>
                <a:latin typeface="Calibri Light" panose="020F0302020204030204" pitchFamily="34" charset="0"/>
                <a:ea typeface="Calibri" panose="020F0502020204030204" pitchFamily="34" charset="0"/>
                <a:cs typeface="Calibri Light" panose="020F0302020204030204" pitchFamily="34" charset="0"/>
              </a:rPr>
              <a:t>Presence – letting go of outcomes; passionate detachment</a:t>
            </a:r>
          </a:p>
          <a:p>
            <a:pPr marL="357188" marR="0" lvl="0" indent="-357188"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2000" b="0" i="0" u="none" strike="noStrike" kern="1200" cap="none" spc="0" normalizeH="0" baseline="0" noProof="0" dirty="0">
                <a:ln>
                  <a:noFill/>
                </a:ln>
                <a:solidFill>
                  <a:prstClr val="white"/>
                </a:solidFill>
                <a:effectLst/>
                <a:uLnTx/>
                <a:uFillTx/>
                <a:latin typeface="Calibri Light" panose="020F0302020204030204" pitchFamily="34" charset="0"/>
                <a:ea typeface="Calibri" panose="020F0502020204030204" pitchFamily="34" charset="0"/>
                <a:cs typeface="Calibri Light" panose="020F0302020204030204" pitchFamily="34" charset="0"/>
              </a:rPr>
              <a:t>An acceptance / ambivalence of “what is, is”.</a:t>
            </a:r>
          </a:p>
          <a:p>
            <a:pPr marL="357188" marR="0" lvl="0" indent="-357188"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2000" b="0" i="0" u="none" strike="noStrike" kern="1200" cap="none" spc="0" normalizeH="0" baseline="0" noProof="0" dirty="0">
                <a:ln>
                  <a:noFill/>
                </a:ln>
                <a:solidFill>
                  <a:prstClr val="white"/>
                </a:solidFill>
                <a:effectLst/>
                <a:uLnTx/>
                <a:uFillTx/>
                <a:latin typeface="Calibri Light" panose="020F0302020204030204" pitchFamily="34" charset="0"/>
                <a:ea typeface="Calibri" panose="020F0502020204030204" pitchFamily="34" charset="0"/>
                <a:cs typeface="Calibri Light" panose="020F0302020204030204" pitchFamily="34" charset="0"/>
              </a:rPr>
              <a:t>Ambivalence in being a disappointment; it’s a learning opportunity.</a:t>
            </a:r>
          </a:p>
          <a:p>
            <a:pPr marL="357188" marR="0" lvl="0" indent="-357188"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2000" b="0" i="0" u="none" strike="noStrike" kern="1200" cap="none" spc="0" normalizeH="0" baseline="0" noProof="0" dirty="0">
                <a:ln>
                  <a:noFill/>
                </a:ln>
                <a:solidFill>
                  <a:prstClr val="white"/>
                </a:solidFill>
                <a:effectLst/>
                <a:uLnTx/>
                <a:uFillTx/>
                <a:latin typeface="Calibri Light" panose="020F0302020204030204" pitchFamily="34" charset="0"/>
                <a:ea typeface="Calibri" panose="020F0502020204030204" pitchFamily="34" charset="0"/>
                <a:cs typeface="Calibri Light" panose="020F0302020204030204" pitchFamily="34" charset="0"/>
              </a:rPr>
              <a:t>Rudyard Kipling’s poem “If” epitomises equanimity.</a:t>
            </a:r>
          </a:p>
        </p:txBody>
      </p:sp>
      <p:sp>
        <p:nvSpPr>
          <p:cNvPr id="17" name="TextBox 16">
            <a:extLst>
              <a:ext uri="{FF2B5EF4-FFF2-40B4-BE49-F238E27FC236}">
                <a16:creationId xmlns:a16="http://schemas.microsoft.com/office/drawing/2014/main" id="{16750031-DF95-47A5-9039-C26FB69CF43D}"/>
              </a:ext>
            </a:extLst>
          </p:cNvPr>
          <p:cNvSpPr txBox="1"/>
          <p:nvPr/>
        </p:nvSpPr>
        <p:spPr>
          <a:xfrm>
            <a:off x="319444" y="2989207"/>
            <a:ext cx="3244670" cy="193899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002060"/>
                </a:solidFill>
                <a:effectLst/>
                <a:uLnTx/>
                <a:uFillTx/>
                <a:latin typeface="Calibri Light" panose="020F0302020204030204"/>
                <a:ea typeface="+mn-ea"/>
                <a:cs typeface="+mn-cs"/>
              </a:rPr>
              <a:t>“The ability to behave with wisdom and compassion, while maintaining inner and outer peace (equanimity) regardless of the situation”.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Calibri Light" panose="020F0302020204030204"/>
                <a:ea typeface="+mn-ea"/>
                <a:cs typeface="+mn-cs"/>
              </a:rPr>
              <a:t>- Cindy Wigglesworth</a:t>
            </a:r>
          </a:p>
        </p:txBody>
      </p:sp>
    </p:spTree>
    <p:extLst>
      <p:ext uri="{BB962C8B-B14F-4D97-AF65-F5344CB8AC3E}">
        <p14:creationId xmlns:p14="http://schemas.microsoft.com/office/powerpoint/2010/main" val="1851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2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Group Hand Fist Bump">
            <a:extLst>
              <a:ext uri="{FF2B5EF4-FFF2-40B4-BE49-F238E27FC236}">
                <a16:creationId xmlns:a16="http://schemas.microsoft.com/office/drawing/2014/main" id="{081903F8-B19E-4169-8ADA-FB5981FF3B15}"/>
              </a:ext>
            </a:extLst>
          </p:cNvPr>
          <p:cNvPicPr>
            <a:picLocks noGrp="1" noChangeAspect="1" noChangeArrowheads="1"/>
          </p:cNvPicPr>
          <p:nvPr>
            <p:ph type="pic" sz="quarter" idx="10"/>
          </p:nvPr>
        </p:nvPicPr>
        <p:blipFill>
          <a:blip r:embed="rId3">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rcRect t="22774" b="22774"/>
          <a:stretch>
            <a:fillRect/>
          </a:stretch>
        </p:blipFill>
        <p:spPr>
          <a:xfrm>
            <a:off x="0" y="1641764"/>
            <a:ext cx="12192000" cy="5216236"/>
          </a:xfrm>
        </p:spPr>
      </p:pic>
      <p:sp>
        <p:nvSpPr>
          <p:cNvPr id="29" name="Rectangle 28">
            <a:extLst>
              <a:ext uri="{FF2B5EF4-FFF2-40B4-BE49-F238E27FC236}">
                <a16:creationId xmlns:a16="http://schemas.microsoft.com/office/drawing/2014/main" id="{81AC5EEA-93AA-4636-8C14-97B92FDA0BE4}"/>
              </a:ext>
            </a:extLst>
          </p:cNvPr>
          <p:cNvSpPr/>
          <p:nvPr/>
        </p:nvSpPr>
        <p:spPr>
          <a:xfrm>
            <a:off x="0" y="1641764"/>
            <a:ext cx="12192000" cy="5216237"/>
          </a:xfrm>
          <a:prstGeom prst="rect">
            <a:avLst/>
          </a:prstGeom>
          <a:gradFill flip="none" rotWithShape="1">
            <a:gsLst>
              <a:gs pos="0">
                <a:schemeClr val="accent3">
                  <a:alpha val="85000"/>
                </a:schemeClr>
              </a:gs>
              <a:gs pos="82000">
                <a:schemeClr val="accent1">
                  <a:lumMod val="75000"/>
                  <a:alpha val="9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73B97F53-B008-4311-9BD0-167941DC3B02}"/>
              </a:ext>
            </a:extLst>
          </p:cNvPr>
          <p:cNvSpPr/>
          <p:nvPr/>
        </p:nvSpPr>
        <p:spPr>
          <a:xfrm>
            <a:off x="336430" y="2938549"/>
            <a:ext cx="11378242" cy="1737720"/>
          </a:xfrm>
          <a:prstGeom prst="rect">
            <a:avLst/>
          </a:prstGeom>
        </p:spPr>
        <p:txBody>
          <a:bodyPr wrap="square">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6600" b="0" i="0" u="none" strike="noStrike" kern="1200" cap="none" spc="0" normalizeH="0" baseline="0" noProof="0" dirty="0">
                <a:ln>
                  <a:noFill/>
                </a:ln>
                <a:solidFill>
                  <a:prstClr val="white"/>
                </a:solidFill>
                <a:effectLst/>
                <a:uLnTx/>
                <a:uFillTx/>
                <a:latin typeface="Calibri Light" panose="020F0302020204030204"/>
                <a:ea typeface="+mn-ea"/>
                <a:cs typeface="Poppins SemiBold" panose="00000700000000000000" pitchFamily="2" charset="0"/>
              </a:rPr>
              <a:t>A Free Self-Paced Online Course: </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6600" b="0" i="1" u="none" strike="noStrike" kern="1200" cap="none" spc="0" normalizeH="0" baseline="0" noProof="0" dirty="0">
                <a:ln>
                  <a:noFill/>
                </a:ln>
                <a:solidFill>
                  <a:prstClr val="white"/>
                </a:solidFill>
                <a:effectLst/>
                <a:uLnTx/>
                <a:uFillTx/>
                <a:latin typeface="Calibri Light" panose="020F0302020204030204"/>
                <a:ea typeface="+mn-ea"/>
                <a:cs typeface="Poppins SemiBold" panose="00000700000000000000" pitchFamily="2" charset="0"/>
              </a:rPr>
              <a:t>“Leading In A VUCA World”</a:t>
            </a:r>
            <a:endParaRPr kumimoji="0" lang="en-US" sz="6600" b="0" i="1" u="none" strike="noStrike" kern="1200" cap="none" spc="0" normalizeH="0" baseline="0" noProof="0" dirty="0">
              <a:ln>
                <a:noFill/>
              </a:ln>
              <a:solidFill>
                <a:prstClr val="white"/>
              </a:solidFill>
              <a:effectLst/>
              <a:uLnTx/>
              <a:uFillTx/>
              <a:latin typeface="Calibri Light" panose="020F0302020204030204"/>
              <a:ea typeface="+mn-ea"/>
              <a:cs typeface="Poppins SemiBold" panose="00000700000000000000" pitchFamily="2" charset="0"/>
            </a:endParaRPr>
          </a:p>
        </p:txBody>
      </p:sp>
      <p:sp>
        <p:nvSpPr>
          <p:cNvPr id="7" name="TextBox 6">
            <a:extLst>
              <a:ext uri="{FF2B5EF4-FFF2-40B4-BE49-F238E27FC236}">
                <a16:creationId xmlns:a16="http://schemas.microsoft.com/office/drawing/2014/main" id="{042E94C5-BBF9-2A9A-F748-2616AEAA735A}"/>
              </a:ext>
            </a:extLst>
          </p:cNvPr>
          <p:cNvSpPr txBox="1"/>
          <p:nvPr/>
        </p:nvSpPr>
        <p:spPr>
          <a:xfrm>
            <a:off x="2783457" y="441653"/>
            <a:ext cx="6484188"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002060"/>
                </a:solidFill>
                <a:effectLst/>
                <a:uLnTx/>
                <a:uFillTx/>
                <a:latin typeface="Calibri" panose="020F0502020204030204"/>
                <a:ea typeface="+mn-ea"/>
                <a:cs typeface="+mn-cs"/>
              </a:rPr>
              <a:t>www.vucaleadership.co.uk</a:t>
            </a:r>
          </a:p>
        </p:txBody>
      </p:sp>
      <p:sp>
        <p:nvSpPr>
          <p:cNvPr id="4" name="TextBox 3">
            <a:extLst>
              <a:ext uri="{FF2B5EF4-FFF2-40B4-BE49-F238E27FC236}">
                <a16:creationId xmlns:a16="http://schemas.microsoft.com/office/drawing/2014/main" id="{160D0C8A-68F6-F7EE-D093-CB63BB54C1B9}"/>
              </a:ext>
            </a:extLst>
          </p:cNvPr>
          <p:cNvSpPr txBox="1"/>
          <p:nvPr/>
        </p:nvSpPr>
        <p:spPr>
          <a:xfrm>
            <a:off x="3044505" y="6247974"/>
            <a:ext cx="6102990" cy="523220"/>
          </a:xfrm>
          <a:prstGeom prst="rect">
            <a:avLst/>
          </a:prstGeom>
          <a:noFill/>
        </p:spPr>
        <p:txBody>
          <a:bodyPr wrap="square">
            <a:spAutoFit/>
          </a:bodyPr>
          <a:lstStyle/>
          <a:p>
            <a:pPr algn="ctr"/>
            <a:r>
              <a:rPr kumimoji="0" lang="en-GB" sz="2800" b="0" i="0" u="none" strike="noStrike" kern="1200" cap="none" spc="0" normalizeH="0" baseline="0" noProof="0" dirty="0">
                <a:ln>
                  <a:noFill/>
                </a:ln>
                <a:solidFill>
                  <a:schemeClr val="bg1"/>
                </a:solidFill>
                <a:effectLst/>
                <a:uLnTx/>
                <a:uFillTx/>
                <a:latin typeface="Calibri Light" panose="020F0302020204030204"/>
                <a:ea typeface="+mn-ea"/>
                <a:cs typeface="+mn-cs"/>
                <a:hlinkClick r:id="rId5">
                  <a:extLst>
                    <a:ext uri="{A12FA001-AC4F-418D-AE19-62706E023703}">
                      <ahyp:hlinkClr xmlns:ahyp="http://schemas.microsoft.com/office/drawing/2018/hyperlinkcolor" val="tx"/>
                    </a:ext>
                  </a:extLst>
                </a:hlinkClick>
              </a:rPr>
              <a:t>baz.hartnell@vucaleadership.co.uk</a:t>
            </a:r>
            <a:r>
              <a:rPr kumimoji="0" lang="en-GB" sz="2800" b="0" i="0" u="none" strike="noStrike" kern="1200" cap="none" spc="0" normalizeH="0" baseline="0" noProof="0" dirty="0">
                <a:ln>
                  <a:noFill/>
                </a:ln>
                <a:solidFill>
                  <a:schemeClr val="bg1"/>
                </a:solidFill>
                <a:effectLst/>
                <a:uLnTx/>
                <a:uFillTx/>
                <a:latin typeface="Calibri Light" panose="020F0302020204030204"/>
                <a:ea typeface="+mn-ea"/>
                <a:cs typeface="+mn-cs"/>
              </a:rPr>
              <a:t> </a:t>
            </a:r>
            <a:endParaRPr lang="en-GB" dirty="0">
              <a:solidFill>
                <a:schemeClr val="bg1"/>
              </a:solidFill>
            </a:endParaRPr>
          </a:p>
        </p:txBody>
      </p:sp>
    </p:spTree>
    <p:extLst>
      <p:ext uri="{BB962C8B-B14F-4D97-AF65-F5344CB8AC3E}">
        <p14:creationId xmlns:p14="http://schemas.microsoft.com/office/powerpoint/2010/main" val="3020937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75C52A-AA4B-E8EC-C4F1-B3D64675E6E6}"/>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DDF4C014-68F7-7065-40DE-60CE6CB8612A}"/>
              </a:ext>
            </a:extLst>
          </p:cNvPr>
          <p:cNvSpPr/>
          <p:nvPr/>
        </p:nvSpPr>
        <p:spPr>
          <a:xfrm>
            <a:off x="0" y="0"/>
            <a:ext cx="431587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DBEFF9">
                  <a:lumMod val="50000"/>
                </a:srgbClr>
              </a:solidFill>
              <a:effectLst/>
              <a:uLnTx/>
              <a:uFillTx/>
              <a:latin typeface="Calibri" panose="020F0502020204030204"/>
              <a:ea typeface="+mn-ea"/>
              <a:cs typeface="+mn-cs"/>
            </a:endParaRPr>
          </a:p>
        </p:txBody>
      </p:sp>
      <p:pic>
        <p:nvPicPr>
          <p:cNvPr id="56" name="Picture 55">
            <a:extLst>
              <a:ext uri="{FF2B5EF4-FFF2-40B4-BE49-F238E27FC236}">
                <a16:creationId xmlns:a16="http://schemas.microsoft.com/office/drawing/2014/main" id="{C65D7800-1D27-7DCD-E410-7F101D933278}"/>
              </a:ext>
            </a:extLst>
          </p:cNvPr>
          <p:cNvPicPr>
            <a:picLocks noChangeAspect="1"/>
          </p:cNvPicPr>
          <p:nvPr/>
        </p:nvPicPr>
        <p:blipFill>
          <a:blip r:embed="rId3"/>
          <a:stretch>
            <a:fillRect/>
          </a:stretch>
        </p:blipFill>
        <p:spPr>
          <a:xfrm>
            <a:off x="10584903" y="6287758"/>
            <a:ext cx="897897" cy="369332"/>
          </a:xfrm>
          <a:prstGeom prst="rect">
            <a:avLst/>
          </a:prstGeom>
        </p:spPr>
      </p:pic>
      <p:sp>
        <p:nvSpPr>
          <p:cNvPr id="7" name="TextBox 6">
            <a:extLst>
              <a:ext uri="{FF2B5EF4-FFF2-40B4-BE49-F238E27FC236}">
                <a16:creationId xmlns:a16="http://schemas.microsoft.com/office/drawing/2014/main" id="{B9956869-3529-E753-63F5-85BDBB78984C}"/>
              </a:ext>
            </a:extLst>
          </p:cNvPr>
          <p:cNvSpPr txBox="1"/>
          <p:nvPr/>
        </p:nvSpPr>
        <p:spPr>
          <a:xfrm>
            <a:off x="109990" y="97232"/>
            <a:ext cx="4150781" cy="664477"/>
          </a:xfrm>
          <a:prstGeom prst="rect">
            <a:avLst/>
          </a:prstGeom>
          <a:noFill/>
        </p:spPr>
        <p:txBody>
          <a:bodyPr wrap="square" rtlCol="0">
            <a:spAutoFit/>
          </a:bodyPr>
          <a:lstStyle/>
          <a:p>
            <a:pPr marL="0" marR="0" lvl="0" indent="0" algn="l" defTabSz="914400" rtl="0" eaLnBrk="1" fontAlgn="auto" latinLnBrk="0" hangingPunct="1">
              <a:lnSpc>
                <a:spcPts val="4400"/>
              </a:lnSpc>
              <a:spcBef>
                <a:spcPts val="0"/>
              </a:spcBef>
              <a:spcAft>
                <a:spcPts val="0"/>
              </a:spcAft>
              <a:buClrTx/>
              <a:buSzTx/>
              <a:buFontTx/>
              <a:buNone/>
              <a:tabLst/>
              <a:defRPr/>
            </a:pPr>
            <a:r>
              <a:rPr kumimoji="0" lang="en-US" sz="4400" b="0" i="0" u="none" strike="noStrike" kern="1200" cap="none" spc="-188" normalizeH="0" baseline="0" noProof="0" dirty="0">
                <a:ln>
                  <a:noFill/>
                </a:ln>
                <a:gradFill>
                  <a:gsLst>
                    <a:gs pos="0">
                      <a:srgbClr val="0BD0D9"/>
                    </a:gs>
                    <a:gs pos="82000">
                      <a:srgbClr val="0F6FC6">
                        <a:lumMod val="75000"/>
                      </a:srgbClr>
                    </a:gs>
                  </a:gsLst>
                  <a:lin ang="2700000" scaled="1"/>
                </a:gradFill>
                <a:effectLst/>
                <a:uLnTx/>
                <a:uFillTx/>
                <a:latin typeface="Calibri Light" panose="020F0302020204030204"/>
                <a:ea typeface="+mn-ea"/>
                <a:cs typeface="Poppins Light" panose="00000400000000000000" pitchFamily="2" charset="0"/>
              </a:rPr>
              <a:t>VUCA’s Ambiguity</a:t>
            </a:r>
          </a:p>
        </p:txBody>
      </p:sp>
      <p:sp>
        <p:nvSpPr>
          <p:cNvPr id="15" name="TextBox 14">
            <a:extLst>
              <a:ext uri="{FF2B5EF4-FFF2-40B4-BE49-F238E27FC236}">
                <a16:creationId xmlns:a16="http://schemas.microsoft.com/office/drawing/2014/main" id="{CD157785-A5F6-979D-1983-220134FCC0C6}"/>
              </a:ext>
            </a:extLst>
          </p:cNvPr>
          <p:cNvSpPr txBox="1"/>
          <p:nvPr/>
        </p:nvSpPr>
        <p:spPr>
          <a:xfrm>
            <a:off x="239009" y="3875050"/>
            <a:ext cx="3837843"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rgbClr val="7030A0"/>
                </a:solidFill>
                <a:effectLst/>
                <a:uLnTx/>
                <a:uFillTx/>
                <a:latin typeface="Calibri Light" panose="020F0302020204030204" pitchFamily="34" charset="0"/>
                <a:ea typeface="Calibri Light" panose="020F0302020204030204" pitchFamily="34" charset="0"/>
                <a:cs typeface="Calibri Light" panose="020F0302020204030204" pitchFamily="34" charset="0"/>
              </a:rPr>
              <a:t>“We have to access our ignorance”.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u="none" strike="noStrike" kern="1200" cap="none" spc="0" normalizeH="0" baseline="0" noProof="0" dirty="0">
                <a:ln>
                  <a:noFill/>
                </a:ln>
                <a:solidFill>
                  <a:srgbClr val="7030A0"/>
                </a:solidFill>
                <a:effectLst/>
                <a:uLnTx/>
                <a:uFillTx/>
                <a:latin typeface="Calibri Light" panose="020F0302020204030204" pitchFamily="34" charset="0"/>
                <a:ea typeface="Calibri Light" panose="020F0302020204030204" pitchFamily="34" charset="0"/>
                <a:cs typeface="Calibri Light" panose="020F0302020204030204" pitchFamily="34" charset="0"/>
              </a:rPr>
              <a:t>- Edgar Schein</a:t>
            </a:r>
          </a:p>
        </p:txBody>
      </p:sp>
      <p:sp>
        <p:nvSpPr>
          <p:cNvPr id="14" name="TextBox 13">
            <a:extLst>
              <a:ext uri="{FF2B5EF4-FFF2-40B4-BE49-F238E27FC236}">
                <a16:creationId xmlns:a16="http://schemas.microsoft.com/office/drawing/2014/main" id="{062B33C8-31B9-FF53-5F83-DBE9B2EE073A}"/>
              </a:ext>
            </a:extLst>
          </p:cNvPr>
          <p:cNvSpPr txBox="1"/>
          <p:nvPr/>
        </p:nvSpPr>
        <p:spPr>
          <a:xfrm>
            <a:off x="304025" y="820594"/>
            <a:ext cx="3707812"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rgbClr val="002060"/>
                </a:solidFill>
                <a:effectLst/>
                <a:uLnTx/>
                <a:uFillTx/>
                <a:latin typeface="Calibri Light" panose="020F0302020204030204"/>
                <a:ea typeface="+mn-ea"/>
                <a:cs typeface="+mn-cs"/>
              </a:rPr>
              <a:t>“Everything we hear is an opinion, not a fact. Everything we see is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rgbClr val="002060"/>
                </a:solidFill>
                <a:effectLst/>
                <a:uLnTx/>
                <a:uFillTx/>
                <a:latin typeface="Calibri Light" panose="020F0302020204030204"/>
                <a:ea typeface="+mn-ea"/>
                <a:cs typeface="+mn-cs"/>
              </a:rPr>
              <a:t>a perspective, not the truth”.</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rgbClr val="002060"/>
                </a:solidFill>
                <a:effectLst/>
                <a:uLnTx/>
                <a:uFillTx/>
                <a:latin typeface="Calibri Light" panose="020F0302020204030204"/>
                <a:ea typeface="+mn-ea"/>
                <a:cs typeface="+mn-cs"/>
              </a:rPr>
              <a:t> </a:t>
            </a:r>
            <a:r>
              <a:rPr kumimoji="0" lang="en-GB" sz="2000" b="0" i="0" u="none" strike="noStrike" kern="1200" cap="none" spc="0" normalizeH="0" baseline="0" noProof="0" dirty="0">
                <a:ln>
                  <a:noFill/>
                </a:ln>
                <a:solidFill>
                  <a:srgbClr val="002060"/>
                </a:solidFill>
                <a:effectLst/>
                <a:uLnTx/>
                <a:uFillTx/>
                <a:latin typeface="Calibri Light" panose="020F0302020204030204"/>
                <a:ea typeface="+mn-ea"/>
                <a:cs typeface="+mn-cs"/>
              </a:rPr>
              <a:t>― Marcus Aurelius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69D91467-BE47-B693-9F1F-0928A1AC51DB}"/>
              </a:ext>
            </a:extLst>
          </p:cNvPr>
          <p:cNvSpPr txBox="1"/>
          <p:nvPr/>
        </p:nvSpPr>
        <p:spPr>
          <a:xfrm>
            <a:off x="96265" y="2350011"/>
            <a:ext cx="4123332"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002060"/>
                </a:solidFill>
                <a:effectLst/>
                <a:uLnTx/>
                <a:uFillTx/>
                <a:latin typeface="Calibri Light" panose="020F0302020204030204"/>
                <a:ea typeface="+mn-ea"/>
                <a:cs typeface="+mn-cs"/>
              </a:rPr>
              <a:t>“</a:t>
            </a:r>
            <a:r>
              <a:rPr kumimoji="0" lang="en-GB" sz="2000" b="0" i="1" u="none" strike="noStrike" kern="1200" cap="none" spc="0" normalizeH="0" baseline="0" noProof="0" dirty="0">
                <a:ln>
                  <a:noFill/>
                </a:ln>
                <a:solidFill>
                  <a:srgbClr val="002060"/>
                </a:solidFill>
                <a:effectLst/>
                <a:uLnTx/>
                <a:uFillTx/>
                <a:latin typeface="Calibri Light" panose="020F0302020204030204"/>
                <a:ea typeface="+mn-ea"/>
                <a:cs typeface="+mn-cs"/>
              </a:rPr>
              <a:t>Some problems are so complex that you have to be highly intelligent and well informed just to be undecided about them”.      </a:t>
            </a:r>
            <a:r>
              <a:rPr kumimoji="0" lang="en-GB" sz="2000" b="0" u="none" strike="noStrike" kern="1200" cap="none" spc="0" normalizeH="0" baseline="0" noProof="0" dirty="0">
                <a:ln>
                  <a:noFill/>
                </a:ln>
                <a:solidFill>
                  <a:srgbClr val="002060"/>
                </a:solidFill>
                <a:effectLst/>
                <a:uLnTx/>
                <a:uFillTx/>
                <a:latin typeface="Calibri Light" panose="020F0302020204030204"/>
                <a:ea typeface="+mn-ea"/>
                <a:cs typeface="+mn-cs"/>
              </a:rPr>
              <a:t>- Laurence J. Peter</a:t>
            </a:r>
          </a:p>
        </p:txBody>
      </p:sp>
      <p:pic>
        <p:nvPicPr>
          <p:cNvPr id="4" name="Picture 3">
            <a:extLst>
              <a:ext uri="{FF2B5EF4-FFF2-40B4-BE49-F238E27FC236}">
                <a16:creationId xmlns:a16="http://schemas.microsoft.com/office/drawing/2014/main" id="{2CD9062E-9ABA-A961-0DB6-6C64D982F30C}"/>
              </a:ext>
            </a:extLst>
          </p:cNvPr>
          <p:cNvPicPr>
            <a:picLocks noChangeAspect="1"/>
          </p:cNvPicPr>
          <p:nvPr/>
        </p:nvPicPr>
        <p:blipFill>
          <a:blip r:embed="rId4">
            <a:duotone>
              <a:schemeClr val="accent1">
                <a:shade val="45000"/>
                <a:satMod val="135000"/>
              </a:schemeClr>
              <a:prstClr val="white"/>
            </a:duotone>
          </a:blip>
          <a:stretch>
            <a:fillRect/>
          </a:stretch>
        </p:blipFill>
        <p:spPr>
          <a:xfrm>
            <a:off x="4537347" y="1241319"/>
            <a:ext cx="7401577" cy="4930775"/>
          </a:xfrm>
          <a:prstGeom prst="rect">
            <a:avLst/>
          </a:prstGeom>
        </p:spPr>
      </p:pic>
      <p:sp>
        <p:nvSpPr>
          <p:cNvPr id="3" name="TextBox 2">
            <a:extLst>
              <a:ext uri="{FF2B5EF4-FFF2-40B4-BE49-F238E27FC236}">
                <a16:creationId xmlns:a16="http://schemas.microsoft.com/office/drawing/2014/main" id="{187A6257-23EC-353F-6529-46B932813200}"/>
              </a:ext>
            </a:extLst>
          </p:cNvPr>
          <p:cNvSpPr txBox="1"/>
          <p:nvPr/>
        </p:nvSpPr>
        <p:spPr>
          <a:xfrm>
            <a:off x="395479" y="5694022"/>
            <a:ext cx="3579801"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7030A0"/>
                </a:solidFill>
                <a:effectLst/>
                <a:uLnTx/>
                <a:uFillTx/>
                <a:latin typeface="Calibri Light" panose="020F0302020204030204"/>
                <a:ea typeface="Verdana" panose="020B0604030504040204" pitchFamily="34" charset="0"/>
                <a:cs typeface="Verdana" panose="020B0604030504040204" pitchFamily="34" charset="0"/>
              </a:rPr>
              <a:t>“</a:t>
            </a:r>
            <a:r>
              <a:rPr kumimoji="0" lang="en-GB" sz="2000" b="0" i="1" u="none" strike="noStrike" kern="1200" cap="none" spc="0" normalizeH="0" baseline="0" noProof="0" dirty="0">
                <a:ln>
                  <a:noFill/>
                </a:ln>
                <a:solidFill>
                  <a:srgbClr val="7030A0"/>
                </a:solidFill>
                <a:effectLst/>
                <a:uLnTx/>
                <a:uFillTx/>
                <a:latin typeface="Calibri Light" panose="020F0302020204030204"/>
                <a:ea typeface="Verdana" panose="020B0604030504040204" pitchFamily="34" charset="0"/>
                <a:cs typeface="Verdana" panose="020B0604030504040204" pitchFamily="34" charset="0"/>
              </a:rPr>
              <a:t>Do I enjoy the pleasant surprise of discovering I’m mistaken?”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7030A0"/>
                </a:solidFill>
                <a:effectLst/>
                <a:uLnTx/>
                <a:uFillTx/>
                <a:latin typeface="Calibri Light" panose="020F0302020204030204"/>
                <a:ea typeface="Verdana" panose="020B0604030504040204" pitchFamily="34" charset="0"/>
                <a:cs typeface="Verdana" panose="020B0604030504040204" pitchFamily="34" charset="0"/>
              </a:rPr>
              <a:t>– Warren Burger</a:t>
            </a:r>
          </a:p>
        </p:txBody>
      </p:sp>
      <p:sp>
        <p:nvSpPr>
          <p:cNvPr id="5" name="TextBox 4">
            <a:extLst>
              <a:ext uri="{FF2B5EF4-FFF2-40B4-BE49-F238E27FC236}">
                <a16:creationId xmlns:a16="http://schemas.microsoft.com/office/drawing/2014/main" id="{95E135AB-D612-1D6E-868B-24618FBC5F7D}"/>
              </a:ext>
            </a:extLst>
          </p:cNvPr>
          <p:cNvSpPr txBox="1"/>
          <p:nvPr/>
        </p:nvSpPr>
        <p:spPr>
          <a:xfrm>
            <a:off x="4863401" y="109993"/>
            <a:ext cx="6849213"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002060"/>
                </a:solidFill>
                <a:effectLst/>
                <a:uLnTx/>
                <a:uFillTx/>
                <a:latin typeface="Calibri" panose="020F0502020204030204"/>
                <a:ea typeface="+mn-ea"/>
                <a:cs typeface="+mn-cs"/>
              </a:rPr>
              <a:t>“</a:t>
            </a:r>
            <a:r>
              <a:rPr kumimoji="0" lang="en-GB" sz="2000" b="0" i="1" u="none" strike="noStrike" kern="1200" cap="none" spc="0" normalizeH="0" baseline="0" noProof="0" dirty="0">
                <a:ln>
                  <a:noFill/>
                </a:ln>
                <a:solidFill>
                  <a:srgbClr val="002060"/>
                </a:solidFill>
                <a:effectLst/>
                <a:uLnTx/>
                <a:uFillTx/>
                <a:latin typeface="Calibri Light" panose="020F0302020204030204"/>
                <a:ea typeface="+mn-ea"/>
                <a:cs typeface="+mn-cs"/>
              </a:rPr>
              <a:t>Two people who see the same picture differently may actually,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rgbClr val="002060"/>
                </a:solidFill>
                <a:effectLst/>
                <a:uLnTx/>
                <a:uFillTx/>
                <a:latin typeface="Calibri Light" panose="020F0302020204030204"/>
                <a:ea typeface="+mn-ea"/>
                <a:cs typeface="+mn-cs"/>
              </a:rPr>
              <a:t>in their seeing of it, be creating two different pictures”.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alibri Light" panose="020F0302020204030204"/>
                <a:ea typeface="+mn-ea"/>
                <a:cs typeface="+mn-cs"/>
              </a:rPr>
              <a:t>- Jenifer Garvey Berger</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426B5EAC-101E-355E-C285-477CE2E91201}"/>
              </a:ext>
            </a:extLst>
          </p:cNvPr>
          <p:cNvSpPr txBox="1"/>
          <p:nvPr/>
        </p:nvSpPr>
        <p:spPr>
          <a:xfrm>
            <a:off x="55091" y="4784536"/>
            <a:ext cx="4164506" cy="707886"/>
          </a:xfrm>
          <a:prstGeom prst="rect">
            <a:avLst/>
          </a:prstGeom>
          <a:noFill/>
        </p:spPr>
        <p:txBody>
          <a:bodyPr wrap="square" rtlCol="0">
            <a:spAutoFit/>
          </a:bodyPr>
          <a:lstStyle/>
          <a:p>
            <a:pPr lvl="0" algn="ctr">
              <a:defRPr/>
            </a:pPr>
            <a:r>
              <a:rPr lang="en-GB" sz="2000" i="1" dirty="0">
                <a:solidFill>
                  <a:srgbClr val="7030A0"/>
                </a:solidFill>
                <a:latin typeface="Calibri Light" panose="020F0302020204030204"/>
              </a:rPr>
              <a:t>“If you’re not confused, then you’re not paying attention”.   </a:t>
            </a:r>
            <a:r>
              <a:rPr lang="en-GB" sz="2000" dirty="0">
                <a:solidFill>
                  <a:srgbClr val="7030A0"/>
                </a:solidFill>
                <a:latin typeface="Calibri Light" panose="020F0302020204030204"/>
              </a:rPr>
              <a:t>― Kim S. Cameron</a:t>
            </a:r>
            <a:endParaRPr kumimoji="0" lang="en-GB" sz="1800" b="0" u="none" strike="noStrike" kern="1200" cap="none" spc="0" normalizeH="0" baseline="0" noProof="0" dirty="0">
              <a:ln>
                <a:noFill/>
              </a:ln>
              <a:solidFill>
                <a:srgbClr val="7030A0"/>
              </a:solidFill>
              <a:effectLst/>
              <a:uLnTx/>
              <a:uFillTx/>
              <a:latin typeface="Calibri Light" panose="020F0302020204030204"/>
            </a:endParaRPr>
          </a:p>
        </p:txBody>
      </p:sp>
    </p:spTree>
    <p:extLst>
      <p:ext uri="{BB962C8B-B14F-4D97-AF65-F5344CB8AC3E}">
        <p14:creationId xmlns:p14="http://schemas.microsoft.com/office/powerpoint/2010/main" val="143534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B4DC1DF-937A-43E6-97A1-CC0CBE854FD2}"/>
              </a:ext>
            </a:extLst>
          </p:cNvPr>
          <p:cNvSpPr/>
          <p:nvPr/>
        </p:nvSpPr>
        <p:spPr>
          <a:xfrm>
            <a:off x="-11363" y="0"/>
            <a:ext cx="3844578"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E210F31A-0C6B-4DF5-8D47-D019298F6613}"/>
              </a:ext>
            </a:extLst>
          </p:cNvPr>
          <p:cNvSpPr txBox="1"/>
          <p:nvPr/>
        </p:nvSpPr>
        <p:spPr>
          <a:xfrm>
            <a:off x="103744" y="87769"/>
            <a:ext cx="2875183" cy="1070742"/>
          </a:xfrm>
          <a:prstGeom prst="rect">
            <a:avLst/>
          </a:prstGeom>
          <a:noFill/>
        </p:spPr>
        <p:txBody>
          <a:bodyPr wrap="square" rtlCol="0">
            <a:spAutoFit/>
          </a:bodyPr>
          <a:lstStyle/>
          <a:p>
            <a:pPr marL="0" marR="0" lvl="0" indent="0" algn="l" defTabSz="914400" rtl="0" eaLnBrk="1" fontAlgn="auto" latinLnBrk="0" hangingPunct="1">
              <a:lnSpc>
                <a:spcPct val="70000"/>
              </a:lnSpc>
              <a:spcBef>
                <a:spcPts val="0"/>
              </a:spcBef>
              <a:spcAft>
                <a:spcPts val="0"/>
              </a:spcAft>
              <a:buClrTx/>
              <a:buSzTx/>
              <a:buFontTx/>
              <a:buNone/>
              <a:tabLst/>
              <a:defRPr/>
            </a:pPr>
            <a:r>
              <a:rPr kumimoji="0" lang="en-US" sz="4400" b="0" i="0" u="none" strike="noStrike" kern="1200" cap="none" spc="-188" normalizeH="0" baseline="0" noProof="0" dirty="0">
                <a:ln>
                  <a:noFill/>
                </a:ln>
                <a:gradFill>
                  <a:gsLst>
                    <a:gs pos="0">
                      <a:srgbClr val="0BD0D9"/>
                    </a:gs>
                    <a:gs pos="82000">
                      <a:srgbClr val="0F6FC6">
                        <a:lumMod val="75000"/>
                      </a:srgbClr>
                    </a:gs>
                  </a:gsLst>
                  <a:lin ang="2700000" scaled="1"/>
                </a:gradFill>
                <a:effectLst/>
                <a:uLnTx/>
                <a:uFillTx/>
                <a:latin typeface="Calibri Light" panose="020F0302020204030204"/>
                <a:ea typeface="+mn-ea"/>
                <a:cs typeface="Poppins Light" panose="00000400000000000000" pitchFamily="2" charset="0"/>
              </a:rPr>
              <a:t>The Cynefin </a:t>
            </a:r>
          </a:p>
          <a:p>
            <a:pPr marL="0" marR="0" lvl="0" indent="0" algn="l" defTabSz="914400" rtl="0" eaLnBrk="1" fontAlgn="auto" latinLnBrk="0" hangingPunct="1">
              <a:lnSpc>
                <a:spcPct val="70000"/>
              </a:lnSpc>
              <a:spcBef>
                <a:spcPts val="0"/>
              </a:spcBef>
              <a:spcAft>
                <a:spcPts val="0"/>
              </a:spcAft>
              <a:buClrTx/>
              <a:buSzTx/>
              <a:buFontTx/>
              <a:buNone/>
              <a:tabLst/>
              <a:defRPr/>
            </a:pPr>
            <a:r>
              <a:rPr kumimoji="0" lang="en-US" sz="4400" b="0" i="0" u="none" strike="noStrike" kern="1200" cap="none" spc="-188" normalizeH="0" baseline="0" noProof="0" dirty="0">
                <a:ln>
                  <a:noFill/>
                </a:ln>
                <a:gradFill>
                  <a:gsLst>
                    <a:gs pos="0">
                      <a:srgbClr val="0BD0D9"/>
                    </a:gs>
                    <a:gs pos="82000">
                      <a:srgbClr val="0F6FC6">
                        <a:lumMod val="75000"/>
                      </a:srgbClr>
                    </a:gs>
                  </a:gsLst>
                  <a:lin ang="2700000" scaled="1"/>
                </a:gradFill>
                <a:effectLst/>
                <a:uLnTx/>
                <a:uFillTx/>
                <a:latin typeface="Calibri Light" panose="020F0302020204030204"/>
                <a:ea typeface="+mn-ea"/>
                <a:cs typeface="Poppins Light" panose="00000400000000000000" pitchFamily="2" charset="0"/>
              </a:rPr>
              <a:t>Framework</a:t>
            </a:r>
          </a:p>
        </p:txBody>
      </p:sp>
      <p:sp>
        <p:nvSpPr>
          <p:cNvPr id="32" name="Rectangle 31">
            <a:extLst>
              <a:ext uri="{FF2B5EF4-FFF2-40B4-BE49-F238E27FC236}">
                <a16:creationId xmlns:a16="http://schemas.microsoft.com/office/drawing/2014/main" id="{813D34A4-8665-4E81-A139-4A6BD9AF9BC2}"/>
              </a:ext>
            </a:extLst>
          </p:cNvPr>
          <p:cNvSpPr/>
          <p:nvPr/>
        </p:nvSpPr>
        <p:spPr>
          <a:xfrm>
            <a:off x="8489469" y="435164"/>
            <a:ext cx="3249949" cy="505972"/>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Segoe UI Light" panose="020B0502040204020203" pitchFamily="34" charset="0"/>
              </a:rPr>
              <a:t>Predictability / Stability</a:t>
            </a:r>
          </a:p>
        </p:txBody>
      </p:sp>
      <p:grpSp>
        <p:nvGrpSpPr>
          <p:cNvPr id="48" name="Group 47">
            <a:extLst>
              <a:ext uri="{FF2B5EF4-FFF2-40B4-BE49-F238E27FC236}">
                <a16:creationId xmlns:a16="http://schemas.microsoft.com/office/drawing/2014/main" id="{87E1292F-B012-4C67-8D94-A43AF29BD2AD}"/>
              </a:ext>
            </a:extLst>
          </p:cNvPr>
          <p:cNvGrpSpPr/>
          <p:nvPr/>
        </p:nvGrpSpPr>
        <p:grpSpPr>
          <a:xfrm>
            <a:off x="5187111" y="1765966"/>
            <a:ext cx="5561916" cy="4024115"/>
            <a:chOff x="5187111" y="1765966"/>
            <a:chExt cx="5561916" cy="4024115"/>
          </a:xfrm>
        </p:grpSpPr>
        <p:sp>
          <p:nvSpPr>
            <p:cNvPr id="37" name="Freeform 11">
              <a:extLst>
                <a:ext uri="{FF2B5EF4-FFF2-40B4-BE49-F238E27FC236}">
                  <a16:creationId xmlns:a16="http://schemas.microsoft.com/office/drawing/2014/main" id="{FD368AF5-B935-400B-91F2-B0DF7E4EA54D}"/>
                </a:ext>
              </a:extLst>
            </p:cNvPr>
            <p:cNvSpPr/>
            <p:nvPr/>
          </p:nvSpPr>
          <p:spPr>
            <a:xfrm>
              <a:off x="6868559" y="2666582"/>
              <a:ext cx="1832452" cy="1819541"/>
            </a:xfrm>
            <a:custGeom>
              <a:avLst/>
              <a:gdLst>
                <a:gd name="connsiteX0" fmla="*/ 634119 w 1224955"/>
                <a:gd name="connsiteY0" fmla="*/ 16195 h 1270695"/>
                <a:gd name="connsiteX1" fmla="*/ 710319 w 1224955"/>
                <a:gd name="connsiteY1" fmla="*/ 428945 h 1270695"/>
                <a:gd name="connsiteX2" fmla="*/ 846844 w 1224955"/>
                <a:gd name="connsiteY2" fmla="*/ 625795 h 1270695"/>
                <a:gd name="connsiteX3" fmla="*/ 1202444 w 1224955"/>
                <a:gd name="connsiteY3" fmla="*/ 749620 h 1270695"/>
                <a:gd name="connsiteX4" fmla="*/ 1164344 w 1224955"/>
                <a:gd name="connsiteY4" fmla="*/ 755970 h 1270695"/>
                <a:gd name="connsiteX5" fmla="*/ 967494 w 1224955"/>
                <a:gd name="connsiteY5" fmla="*/ 838520 h 1270695"/>
                <a:gd name="connsiteX6" fmla="*/ 780169 w 1224955"/>
                <a:gd name="connsiteY6" fmla="*/ 997270 h 1270695"/>
                <a:gd name="connsiteX7" fmla="*/ 643644 w 1224955"/>
                <a:gd name="connsiteY7" fmla="*/ 1254445 h 1270695"/>
                <a:gd name="connsiteX8" fmla="*/ 643644 w 1224955"/>
                <a:gd name="connsiteY8" fmla="*/ 1229045 h 1270695"/>
                <a:gd name="connsiteX9" fmla="*/ 615069 w 1224955"/>
                <a:gd name="connsiteY9" fmla="*/ 1105220 h 1270695"/>
                <a:gd name="connsiteX10" fmla="*/ 535694 w 1224955"/>
                <a:gd name="connsiteY10" fmla="*/ 936945 h 1270695"/>
                <a:gd name="connsiteX11" fmla="*/ 364244 w 1224955"/>
                <a:gd name="connsiteY11" fmla="*/ 841695 h 1270695"/>
                <a:gd name="connsiteX12" fmla="*/ 84844 w 1224955"/>
                <a:gd name="connsiteY12" fmla="*/ 838520 h 1270695"/>
                <a:gd name="connsiteX13" fmla="*/ 5469 w 1224955"/>
                <a:gd name="connsiteY13" fmla="*/ 841695 h 1270695"/>
                <a:gd name="connsiteX14" fmla="*/ 208669 w 1224955"/>
                <a:gd name="connsiteY14" fmla="*/ 768670 h 1270695"/>
                <a:gd name="connsiteX15" fmla="*/ 348369 w 1224955"/>
                <a:gd name="connsiteY15" fmla="*/ 695645 h 1270695"/>
                <a:gd name="connsiteX16" fmla="*/ 488069 w 1224955"/>
                <a:gd name="connsiteY16" fmla="*/ 530545 h 1270695"/>
                <a:gd name="connsiteX17" fmla="*/ 570619 w 1224955"/>
                <a:gd name="connsiteY17" fmla="*/ 317820 h 1270695"/>
                <a:gd name="connsiteX18" fmla="*/ 624594 w 1224955"/>
                <a:gd name="connsiteY18" fmla="*/ 105095 h 1270695"/>
                <a:gd name="connsiteX19" fmla="*/ 634119 w 1224955"/>
                <a:gd name="connsiteY19" fmla="*/ 16195 h 127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24955" h="1270695">
                  <a:moveTo>
                    <a:pt x="634119" y="16195"/>
                  </a:moveTo>
                  <a:cubicBezTo>
                    <a:pt x="648407" y="70170"/>
                    <a:pt x="674865" y="327345"/>
                    <a:pt x="710319" y="428945"/>
                  </a:cubicBezTo>
                  <a:cubicBezTo>
                    <a:pt x="745773" y="530545"/>
                    <a:pt x="764823" y="572349"/>
                    <a:pt x="846844" y="625795"/>
                  </a:cubicBezTo>
                  <a:cubicBezTo>
                    <a:pt x="928865" y="679241"/>
                    <a:pt x="1149527" y="727924"/>
                    <a:pt x="1202444" y="749620"/>
                  </a:cubicBezTo>
                  <a:cubicBezTo>
                    <a:pt x="1255361" y="771316"/>
                    <a:pt x="1203502" y="741153"/>
                    <a:pt x="1164344" y="755970"/>
                  </a:cubicBezTo>
                  <a:cubicBezTo>
                    <a:pt x="1125186" y="770787"/>
                    <a:pt x="1031523" y="798303"/>
                    <a:pt x="967494" y="838520"/>
                  </a:cubicBezTo>
                  <a:cubicBezTo>
                    <a:pt x="903465" y="878737"/>
                    <a:pt x="834144" y="927949"/>
                    <a:pt x="780169" y="997270"/>
                  </a:cubicBezTo>
                  <a:cubicBezTo>
                    <a:pt x="726194" y="1066591"/>
                    <a:pt x="666398" y="1215816"/>
                    <a:pt x="643644" y="1254445"/>
                  </a:cubicBezTo>
                  <a:cubicBezTo>
                    <a:pt x="620890" y="1293074"/>
                    <a:pt x="648406" y="1253916"/>
                    <a:pt x="643644" y="1229045"/>
                  </a:cubicBezTo>
                  <a:cubicBezTo>
                    <a:pt x="638882" y="1204174"/>
                    <a:pt x="633061" y="1153903"/>
                    <a:pt x="615069" y="1105220"/>
                  </a:cubicBezTo>
                  <a:cubicBezTo>
                    <a:pt x="597077" y="1056537"/>
                    <a:pt x="577498" y="980866"/>
                    <a:pt x="535694" y="936945"/>
                  </a:cubicBezTo>
                  <a:cubicBezTo>
                    <a:pt x="493890" y="893024"/>
                    <a:pt x="439386" y="858099"/>
                    <a:pt x="364244" y="841695"/>
                  </a:cubicBezTo>
                  <a:cubicBezTo>
                    <a:pt x="289102" y="825291"/>
                    <a:pt x="144640" y="838520"/>
                    <a:pt x="84844" y="838520"/>
                  </a:cubicBezTo>
                  <a:cubicBezTo>
                    <a:pt x="25048" y="838520"/>
                    <a:pt x="-15168" y="853337"/>
                    <a:pt x="5469" y="841695"/>
                  </a:cubicBezTo>
                  <a:cubicBezTo>
                    <a:pt x="26106" y="830053"/>
                    <a:pt x="151519" y="793012"/>
                    <a:pt x="208669" y="768670"/>
                  </a:cubicBezTo>
                  <a:cubicBezTo>
                    <a:pt x="265819" y="744328"/>
                    <a:pt x="301802" y="735333"/>
                    <a:pt x="348369" y="695645"/>
                  </a:cubicBezTo>
                  <a:cubicBezTo>
                    <a:pt x="394936" y="655957"/>
                    <a:pt x="451027" y="593516"/>
                    <a:pt x="488069" y="530545"/>
                  </a:cubicBezTo>
                  <a:cubicBezTo>
                    <a:pt x="525111" y="467574"/>
                    <a:pt x="547865" y="388728"/>
                    <a:pt x="570619" y="317820"/>
                  </a:cubicBezTo>
                  <a:cubicBezTo>
                    <a:pt x="593373" y="246912"/>
                    <a:pt x="612952" y="153778"/>
                    <a:pt x="624594" y="105095"/>
                  </a:cubicBezTo>
                  <a:cubicBezTo>
                    <a:pt x="636236" y="56412"/>
                    <a:pt x="619831" y="-37780"/>
                    <a:pt x="634119" y="16195"/>
                  </a:cubicBezTo>
                  <a:close/>
                </a:path>
              </a:pathLst>
            </a:custGeom>
            <a:solidFill>
              <a:schemeClr val="accent3">
                <a:lumMod val="60000"/>
                <a:lumOff val="40000"/>
                <a:alpha val="41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39" name="Freeform 8">
              <a:extLst>
                <a:ext uri="{FF2B5EF4-FFF2-40B4-BE49-F238E27FC236}">
                  <a16:creationId xmlns:a16="http://schemas.microsoft.com/office/drawing/2014/main" id="{4412D961-7D5F-43A0-97AC-519F4E4A3D2F}"/>
                </a:ext>
              </a:extLst>
            </p:cNvPr>
            <p:cNvSpPr/>
            <p:nvPr/>
          </p:nvSpPr>
          <p:spPr>
            <a:xfrm>
              <a:off x="7816006" y="2765241"/>
              <a:ext cx="1017836" cy="959297"/>
            </a:xfrm>
            <a:custGeom>
              <a:avLst/>
              <a:gdLst>
                <a:gd name="connsiteX0" fmla="*/ 0 w 461347"/>
                <a:gd name="connsiteY0" fmla="*/ 0 h 782735"/>
                <a:gd name="connsiteX1" fmla="*/ 82939 w 461347"/>
                <a:gd name="connsiteY1" fmla="*/ 590939 h 782735"/>
                <a:gd name="connsiteX2" fmla="*/ 461347 w 461347"/>
                <a:gd name="connsiteY2" fmla="*/ 782735 h 782735"/>
                <a:gd name="connsiteX0" fmla="*/ 0 w 461347"/>
                <a:gd name="connsiteY0" fmla="*/ 0 h 782735"/>
                <a:gd name="connsiteX1" fmla="*/ 98490 w 461347"/>
                <a:gd name="connsiteY1" fmla="*/ 606490 h 782735"/>
                <a:gd name="connsiteX2" fmla="*/ 461347 w 461347"/>
                <a:gd name="connsiteY2" fmla="*/ 782735 h 782735"/>
                <a:gd name="connsiteX0" fmla="*/ 0 w 585755"/>
                <a:gd name="connsiteY0" fmla="*/ 0 h 756816"/>
                <a:gd name="connsiteX1" fmla="*/ 98490 w 585755"/>
                <a:gd name="connsiteY1" fmla="*/ 606490 h 756816"/>
                <a:gd name="connsiteX2" fmla="*/ 585755 w 585755"/>
                <a:gd name="connsiteY2" fmla="*/ 756816 h 756816"/>
                <a:gd name="connsiteX0" fmla="*/ 0 w 585755"/>
                <a:gd name="connsiteY0" fmla="*/ 0 h 756883"/>
                <a:gd name="connsiteX1" fmla="*/ 108858 w 585755"/>
                <a:gd name="connsiteY1" fmla="*/ 637592 h 756883"/>
                <a:gd name="connsiteX2" fmla="*/ 585755 w 585755"/>
                <a:gd name="connsiteY2" fmla="*/ 756816 h 756883"/>
                <a:gd name="connsiteX0" fmla="*/ 0 w 585755"/>
                <a:gd name="connsiteY0" fmla="*/ 0 h 756816"/>
                <a:gd name="connsiteX1" fmla="*/ 150839 w 585755"/>
                <a:gd name="connsiteY1" fmla="*/ 585111 h 756816"/>
                <a:gd name="connsiteX2" fmla="*/ 585755 w 585755"/>
                <a:gd name="connsiteY2" fmla="*/ 756816 h 756816"/>
              </a:gdLst>
              <a:ahLst/>
              <a:cxnLst>
                <a:cxn ang="0">
                  <a:pos x="connsiteX0" y="connsiteY0"/>
                </a:cxn>
                <a:cxn ang="0">
                  <a:pos x="connsiteX1" y="connsiteY1"/>
                </a:cxn>
                <a:cxn ang="0">
                  <a:pos x="connsiteX2" y="connsiteY2"/>
                </a:cxn>
              </a:cxnLst>
              <a:rect l="l" t="t" r="r" b="b"/>
              <a:pathLst>
                <a:path w="585755" h="756816">
                  <a:moveTo>
                    <a:pt x="0" y="0"/>
                  </a:moveTo>
                  <a:cubicBezTo>
                    <a:pt x="3024" y="230241"/>
                    <a:pt x="53213" y="458975"/>
                    <a:pt x="150839" y="585111"/>
                  </a:cubicBezTo>
                  <a:cubicBezTo>
                    <a:pt x="248465" y="711247"/>
                    <a:pt x="585755" y="756816"/>
                    <a:pt x="585755" y="756816"/>
                  </a:cubicBezTo>
                </a:path>
              </a:pathLst>
            </a:custGeom>
            <a:ln w="28575" cmpd="sng">
              <a:solidFill>
                <a:srgbClr val="1872AD"/>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ill Sans MT"/>
                <a:ea typeface="+mn-ea"/>
                <a:cs typeface="+mn-cs"/>
              </a:endParaRPr>
            </a:p>
          </p:txBody>
        </p:sp>
        <p:sp>
          <p:nvSpPr>
            <p:cNvPr id="38" name="Freeform 6">
              <a:extLst>
                <a:ext uri="{FF2B5EF4-FFF2-40B4-BE49-F238E27FC236}">
                  <a16:creationId xmlns:a16="http://schemas.microsoft.com/office/drawing/2014/main" id="{95FC7E40-0C16-4668-9A7F-F83AA7878565}"/>
                </a:ext>
              </a:extLst>
            </p:cNvPr>
            <p:cNvSpPr/>
            <p:nvPr/>
          </p:nvSpPr>
          <p:spPr>
            <a:xfrm>
              <a:off x="6614713" y="3815267"/>
              <a:ext cx="1266754" cy="827924"/>
            </a:xfrm>
            <a:custGeom>
              <a:avLst/>
              <a:gdLst>
                <a:gd name="connsiteX0" fmla="*/ 0 w 729470"/>
                <a:gd name="connsiteY0" fmla="*/ 28608 h 448485"/>
                <a:gd name="connsiteX1" fmla="*/ 513183 w 729470"/>
                <a:gd name="connsiteY1" fmla="*/ 13057 h 448485"/>
                <a:gd name="connsiteX2" fmla="*/ 720530 w 729470"/>
                <a:gd name="connsiteY2" fmla="*/ 194485 h 448485"/>
                <a:gd name="connsiteX3" fmla="*/ 694612 w 729470"/>
                <a:gd name="connsiteY3" fmla="*/ 448485 h 448485"/>
                <a:gd name="connsiteX4" fmla="*/ 694612 w 729470"/>
                <a:gd name="connsiteY4" fmla="*/ 448485 h 448485"/>
                <a:gd name="connsiteX5" fmla="*/ 694612 w 729470"/>
                <a:gd name="connsiteY5" fmla="*/ 448485 h 448485"/>
                <a:gd name="connsiteX6" fmla="*/ 694612 w 729470"/>
                <a:gd name="connsiteY6" fmla="*/ 448485 h 448485"/>
                <a:gd name="connsiteX0" fmla="*/ 0 w 734375"/>
                <a:gd name="connsiteY0" fmla="*/ 32532 h 452409"/>
                <a:gd name="connsiteX1" fmla="*/ 440612 w 734375"/>
                <a:gd name="connsiteY1" fmla="*/ 11797 h 452409"/>
                <a:gd name="connsiteX2" fmla="*/ 720530 w 734375"/>
                <a:gd name="connsiteY2" fmla="*/ 198409 h 452409"/>
                <a:gd name="connsiteX3" fmla="*/ 694612 w 734375"/>
                <a:gd name="connsiteY3" fmla="*/ 452409 h 452409"/>
                <a:gd name="connsiteX4" fmla="*/ 694612 w 734375"/>
                <a:gd name="connsiteY4" fmla="*/ 452409 h 452409"/>
                <a:gd name="connsiteX5" fmla="*/ 694612 w 734375"/>
                <a:gd name="connsiteY5" fmla="*/ 452409 h 452409"/>
                <a:gd name="connsiteX6" fmla="*/ 694612 w 734375"/>
                <a:gd name="connsiteY6" fmla="*/ 452409 h 452409"/>
                <a:gd name="connsiteX0" fmla="*/ 0 w 698866"/>
                <a:gd name="connsiteY0" fmla="*/ 31388 h 451265"/>
                <a:gd name="connsiteX1" fmla="*/ 440612 w 698866"/>
                <a:gd name="connsiteY1" fmla="*/ 10653 h 451265"/>
                <a:gd name="connsiteX2" fmla="*/ 673877 w 698866"/>
                <a:gd name="connsiteY2" fmla="*/ 181714 h 451265"/>
                <a:gd name="connsiteX3" fmla="*/ 694612 w 698866"/>
                <a:gd name="connsiteY3" fmla="*/ 451265 h 451265"/>
                <a:gd name="connsiteX4" fmla="*/ 694612 w 698866"/>
                <a:gd name="connsiteY4" fmla="*/ 451265 h 451265"/>
                <a:gd name="connsiteX5" fmla="*/ 694612 w 698866"/>
                <a:gd name="connsiteY5" fmla="*/ 451265 h 451265"/>
                <a:gd name="connsiteX6" fmla="*/ 694612 w 698866"/>
                <a:gd name="connsiteY6" fmla="*/ 451265 h 451265"/>
                <a:gd name="connsiteX0" fmla="*/ 0 w 694612"/>
                <a:gd name="connsiteY0" fmla="*/ 34481 h 454358"/>
                <a:gd name="connsiteX1" fmla="*/ 440612 w 694612"/>
                <a:gd name="connsiteY1" fmla="*/ 13746 h 454358"/>
                <a:gd name="connsiteX2" fmla="*/ 642391 w 694612"/>
                <a:gd name="connsiteY2" fmla="*/ 226792 h 454358"/>
                <a:gd name="connsiteX3" fmla="*/ 694612 w 694612"/>
                <a:gd name="connsiteY3" fmla="*/ 454358 h 454358"/>
                <a:gd name="connsiteX4" fmla="*/ 694612 w 694612"/>
                <a:gd name="connsiteY4" fmla="*/ 454358 h 454358"/>
                <a:gd name="connsiteX5" fmla="*/ 694612 w 694612"/>
                <a:gd name="connsiteY5" fmla="*/ 454358 h 454358"/>
                <a:gd name="connsiteX6" fmla="*/ 694612 w 694612"/>
                <a:gd name="connsiteY6" fmla="*/ 454358 h 454358"/>
                <a:gd name="connsiteX0" fmla="*/ 0 w 694612"/>
                <a:gd name="connsiteY0" fmla="*/ 22895 h 442772"/>
                <a:gd name="connsiteX1" fmla="*/ 420922 w 694612"/>
                <a:gd name="connsiteY1" fmla="*/ 18569 h 442772"/>
                <a:gd name="connsiteX2" fmla="*/ 642391 w 694612"/>
                <a:gd name="connsiteY2" fmla="*/ 215206 h 442772"/>
                <a:gd name="connsiteX3" fmla="*/ 694612 w 694612"/>
                <a:gd name="connsiteY3" fmla="*/ 442772 h 442772"/>
                <a:gd name="connsiteX4" fmla="*/ 694612 w 694612"/>
                <a:gd name="connsiteY4" fmla="*/ 442772 h 442772"/>
                <a:gd name="connsiteX5" fmla="*/ 694612 w 694612"/>
                <a:gd name="connsiteY5" fmla="*/ 442772 h 442772"/>
                <a:gd name="connsiteX6" fmla="*/ 694612 w 694612"/>
                <a:gd name="connsiteY6" fmla="*/ 442772 h 442772"/>
                <a:gd name="connsiteX0" fmla="*/ 0 w 694612"/>
                <a:gd name="connsiteY0" fmla="*/ 22895 h 442772"/>
                <a:gd name="connsiteX1" fmla="*/ 420922 w 694612"/>
                <a:gd name="connsiteY1" fmla="*/ 18569 h 442772"/>
                <a:gd name="connsiteX2" fmla="*/ 642391 w 694612"/>
                <a:gd name="connsiteY2" fmla="*/ 215206 h 442772"/>
                <a:gd name="connsiteX3" fmla="*/ 694612 w 694612"/>
                <a:gd name="connsiteY3" fmla="*/ 442772 h 442772"/>
                <a:gd name="connsiteX4" fmla="*/ 694612 w 694612"/>
                <a:gd name="connsiteY4" fmla="*/ 442772 h 442772"/>
                <a:gd name="connsiteX5" fmla="*/ 694612 w 694612"/>
                <a:gd name="connsiteY5" fmla="*/ 442772 h 442772"/>
                <a:gd name="connsiteX6" fmla="*/ 694612 w 694612"/>
                <a:gd name="connsiteY6" fmla="*/ 442772 h 442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4612" h="442772">
                  <a:moveTo>
                    <a:pt x="0" y="22895"/>
                  </a:moveTo>
                  <a:cubicBezTo>
                    <a:pt x="196547" y="1296"/>
                    <a:pt x="313857" y="-13483"/>
                    <a:pt x="420922" y="18569"/>
                  </a:cubicBezTo>
                  <a:cubicBezTo>
                    <a:pt x="527987" y="50621"/>
                    <a:pt x="600058" y="118252"/>
                    <a:pt x="642391" y="215206"/>
                  </a:cubicBezTo>
                  <a:cubicBezTo>
                    <a:pt x="684724" y="312160"/>
                    <a:pt x="685909" y="404844"/>
                    <a:pt x="694612" y="442772"/>
                  </a:cubicBezTo>
                  <a:lnTo>
                    <a:pt x="694612" y="442772"/>
                  </a:lnTo>
                  <a:lnTo>
                    <a:pt x="694612" y="442772"/>
                  </a:lnTo>
                  <a:lnTo>
                    <a:pt x="694612" y="442772"/>
                  </a:lnTo>
                </a:path>
              </a:pathLst>
            </a:custGeom>
            <a:ln w="28575" cmpd="sng">
              <a:solidFill>
                <a:srgbClr val="1872AD"/>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ill Sans MT"/>
                <a:ea typeface="+mn-ea"/>
                <a:cs typeface="+mn-cs"/>
              </a:endParaRPr>
            </a:p>
          </p:txBody>
        </p:sp>
        <p:sp>
          <p:nvSpPr>
            <p:cNvPr id="40" name="Freeform 4">
              <a:extLst>
                <a:ext uri="{FF2B5EF4-FFF2-40B4-BE49-F238E27FC236}">
                  <a16:creationId xmlns:a16="http://schemas.microsoft.com/office/drawing/2014/main" id="{BD574A06-CD6B-4F0F-9058-88B6613438D5}"/>
                </a:ext>
              </a:extLst>
            </p:cNvPr>
            <p:cNvSpPr/>
            <p:nvPr/>
          </p:nvSpPr>
          <p:spPr>
            <a:xfrm>
              <a:off x="5187111" y="1765966"/>
              <a:ext cx="2601358" cy="2081360"/>
            </a:xfrm>
            <a:custGeom>
              <a:avLst/>
              <a:gdLst>
                <a:gd name="connsiteX0" fmla="*/ 2470250 w 2520593"/>
                <a:gd name="connsiteY0" fmla="*/ 0 h 2134700"/>
                <a:gd name="connsiteX1" fmla="*/ 2435293 w 2520593"/>
                <a:gd name="connsiteY1" fmla="*/ 1572869 h 2134700"/>
                <a:gd name="connsiteX2" fmla="*/ 1677906 w 2520593"/>
                <a:gd name="connsiteY2" fmla="*/ 2062206 h 2134700"/>
                <a:gd name="connsiteX3" fmla="*/ 0 w 2520593"/>
                <a:gd name="connsiteY3" fmla="*/ 2132111 h 2134700"/>
                <a:gd name="connsiteX0" fmla="*/ 2470250 w 2509426"/>
                <a:gd name="connsiteY0" fmla="*/ 0 h 2136619"/>
                <a:gd name="connsiteX1" fmla="*/ 2411989 w 2509426"/>
                <a:gd name="connsiteY1" fmla="*/ 1526265 h 2136619"/>
                <a:gd name="connsiteX2" fmla="*/ 1677906 w 2509426"/>
                <a:gd name="connsiteY2" fmla="*/ 2062206 h 2136619"/>
                <a:gd name="connsiteX3" fmla="*/ 0 w 2509426"/>
                <a:gd name="connsiteY3" fmla="*/ 2132111 h 2136619"/>
                <a:gd name="connsiteX0" fmla="*/ 2470250 w 2498760"/>
                <a:gd name="connsiteY0" fmla="*/ 0 h 2136619"/>
                <a:gd name="connsiteX1" fmla="*/ 2411989 w 2498760"/>
                <a:gd name="connsiteY1" fmla="*/ 1526265 h 2136619"/>
                <a:gd name="connsiteX2" fmla="*/ 1677906 w 2498760"/>
                <a:gd name="connsiteY2" fmla="*/ 2062206 h 2136619"/>
                <a:gd name="connsiteX3" fmla="*/ 0 w 2498760"/>
                <a:gd name="connsiteY3" fmla="*/ 2132111 h 2136619"/>
                <a:gd name="connsiteX0" fmla="*/ 2470250 w 2514129"/>
                <a:gd name="connsiteY0" fmla="*/ 0 h 2136619"/>
                <a:gd name="connsiteX1" fmla="*/ 2411989 w 2514129"/>
                <a:gd name="connsiteY1" fmla="*/ 1526265 h 2136619"/>
                <a:gd name="connsiteX2" fmla="*/ 1596341 w 2514129"/>
                <a:gd name="connsiteY2" fmla="*/ 2062206 h 2136619"/>
                <a:gd name="connsiteX3" fmla="*/ 0 w 2514129"/>
                <a:gd name="connsiteY3" fmla="*/ 2132111 h 2136619"/>
                <a:gd name="connsiteX0" fmla="*/ 2470250 w 2514129"/>
                <a:gd name="connsiteY0" fmla="*/ 0 h 2133894"/>
                <a:gd name="connsiteX1" fmla="*/ 2411989 w 2514129"/>
                <a:gd name="connsiteY1" fmla="*/ 1526265 h 2133894"/>
                <a:gd name="connsiteX2" fmla="*/ 1596341 w 2514129"/>
                <a:gd name="connsiteY2" fmla="*/ 2062206 h 2133894"/>
                <a:gd name="connsiteX3" fmla="*/ 0 w 2514129"/>
                <a:gd name="connsiteY3" fmla="*/ 2132111 h 2133894"/>
                <a:gd name="connsiteX0" fmla="*/ 2470250 w 2514129"/>
                <a:gd name="connsiteY0" fmla="*/ 0 h 2101250"/>
                <a:gd name="connsiteX1" fmla="*/ 2411989 w 2514129"/>
                <a:gd name="connsiteY1" fmla="*/ 1526265 h 2101250"/>
                <a:gd name="connsiteX2" fmla="*/ 1596341 w 2514129"/>
                <a:gd name="connsiteY2" fmla="*/ 2062206 h 2101250"/>
                <a:gd name="connsiteX3" fmla="*/ 0 w 2514129"/>
                <a:gd name="connsiteY3" fmla="*/ 2060221 h 2101250"/>
                <a:gd name="connsiteX0" fmla="*/ 2470250 w 2503530"/>
                <a:gd name="connsiteY0" fmla="*/ 0 h 2077046"/>
                <a:gd name="connsiteX1" fmla="*/ 2411989 w 2503530"/>
                <a:gd name="connsiteY1" fmla="*/ 1526265 h 2077046"/>
                <a:gd name="connsiteX2" fmla="*/ 1788027 w 2503530"/>
                <a:gd name="connsiteY2" fmla="*/ 2026261 h 2077046"/>
                <a:gd name="connsiteX3" fmla="*/ 0 w 2503530"/>
                <a:gd name="connsiteY3" fmla="*/ 2060221 h 2077046"/>
                <a:gd name="connsiteX0" fmla="*/ 2470250 w 2503530"/>
                <a:gd name="connsiteY0" fmla="*/ 0 h 2092202"/>
                <a:gd name="connsiteX1" fmla="*/ 2411989 w 2503530"/>
                <a:gd name="connsiteY1" fmla="*/ 1526265 h 2092202"/>
                <a:gd name="connsiteX2" fmla="*/ 1788027 w 2503530"/>
                <a:gd name="connsiteY2" fmla="*/ 2026261 h 2092202"/>
                <a:gd name="connsiteX3" fmla="*/ 0 w 2503530"/>
                <a:gd name="connsiteY3" fmla="*/ 2060221 h 2092202"/>
                <a:gd name="connsiteX0" fmla="*/ 2470250 w 2511336"/>
                <a:gd name="connsiteY0" fmla="*/ 0 h 2092202"/>
                <a:gd name="connsiteX1" fmla="*/ 2411989 w 2511336"/>
                <a:gd name="connsiteY1" fmla="*/ 1526265 h 2092202"/>
                <a:gd name="connsiteX2" fmla="*/ 1788027 w 2511336"/>
                <a:gd name="connsiteY2" fmla="*/ 2026261 h 2092202"/>
                <a:gd name="connsiteX3" fmla="*/ 0 w 2511336"/>
                <a:gd name="connsiteY3" fmla="*/ 2060221 h 2092202"/>
                <a:gd name="connsiteX0" fmla="*/ 2470250 w 2504142"/>
                <a:gd name="connsiteY0" fmla="*/ 0 h 2117224"/>
                <a:gd name="connsiteX1" fmla="*/ 2411989 w 2504142"/>
                <a:gd name="connsiteY1" fmla="*/ 1526265 h 2117224"/>
                <a:gd name="connsiteX2" fmla="*/ 1776047 w 2504142"/>
                <a:gd name="connsiteY2" fmla="*/ 2062206 h 2117224"/>
                <a:gd name="connsiteX3" fmla="*/ 0 w 2504142"/>
                <a:gd name="connsiteY3" fmla="*/ 2060221 h 2117224"/>
                <a:gd name="connsiteX0" fmla="*/ 2470250 w 2504142"/>
                <a:gd name="connsiteY0" fmla="*/ 0 h 2101250"/>
                <a:gd name="connsiteX1" fmla="*/ 2411989 w 2504142"/>
                <a:gd name="connsiteY1" fmla="*/ 1526265 h 2101250"/>
                <a:gd name="connsiteX2" fmla="*/ 1776047 w 2504142"/>
                <a:gd name="connsiteY2" fmla="*/ 2062206 h 2101250"/>
                <a:gd name="connsiteX3" fmla="*/ 0 w 2504142"/>
                <a:gd name="connsiteY3" fmla="*/ 2060221 h 2101250"/>
              </a:gdLst>
              <a:ahLst/>
              <a:cxnLst>
                <a:cxn ang="0">
                  <a:pos x="connsiteX0" y="connsiteY0"/>
                </a:cxn>
                <a:cxn ang="0">
                  <a:pos x="connsiteX1" y="connsiteY1"/>
                </a:cxn>
                <a:cxn ang="0">
                  <a:pos x="connsiteX2" y="connsiteY2"/>
                </a:cxn>
                <a:cxn ang="0">
                  <a:pos x="connsiteX3" y="connsiteY3"/>
                </a:cxn>
              </a:cxnLst>
              <a:rect l="l" t="t" r="r" b="b"/>
              <a:pathLst>
                <a:path w="2504142" h="2101250">
                  <a:moveTo>
                    <a:pt x="2470250" y="0"/>
                  </a:moveTo>
                  <a:cubicBezTo>
                    <a:pt x="2518800" y="614584"/>
                    <a:pt x="2527689" y="1182564"/>
                    <a:pt x="2411989" y="1526265"/>
                  </a:cubicBezTo>
                  <a:cubicBezTo>
                    <a:pt x="2296289" y="1869966"/>
                    <a:pt x="2154084" y="1973213"/>
                    <a:pt x="1776047" y="2062206"/>
                  </a:cubicBezTo>
                  <a:cubicBezTo>
                    <a:pt x="1398010" y="2151199"/>
                    <a:pt x="0" y="2060221"/>
                    <a:pt x="0" y="2060221"/>
                  </a:cubicBezTo>
                </a:path>
              </a:pathLst>
            </a:custGeom>
            <a:ln w="28575" cmpd="sng">
              <a:solidFill>
                <a:srgbClr val="1872AD"/>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a:ea typeface="+mn-ea"/>
                <a:cs typeface="+mn-cs"/>
              </a:endParaRPr>
            </a:p>
          </p:txBody>
        </p:sp>
        <p:sp>
          <p:nvSpPr>
            <p:cNvPr id="41" name="Freeform 33">
              <a:extLst>
                <a:ext uri="{FF2B5EF4-FFF2-40B4-BE49-F238E27FC236}">
                  <a16:creationId xmlns:a16="http://schemas.microsoft.com/office/drawing/2014/main" id="{DBC9E7D9-696A-412E-84FD-D5C10B96A94A}"/>
                </a:ext>
              </a:extLst>
            </p:cNvPr>
            <p:cNvSpPr/>
            <p:nvPr/>
          </p:nvSpPr>
          <p:spPr>
            <a:xfrm>
              <a:off x="7865031" y="3784580"/>
              <a:ext cx="634614" cy="2005501"/>
            </a:xfrm>
            <a:custGeom>
              <a:avLst/>
              <a:gdLst>
                <a:gd name="connsiteX0" fmla="*/ 22421 w 2080225"/>
                <a:gd name="connsiteY0" fmla="*/ 2339892 h 2339892"/>
                <a:gd name="connsiteX1" fmla="*/ 292875 w 2080225"/>
                <a:gd name="connsiteY1" fmla="*/ 576154 h 2339892"/>
                <a:gd name="connsiteX2" fmla="*/ 2080225 w 2080225"/>
                <a:gd name="connsiteY2" fmla="*/ 0 h 2339892"/>
                <a:gd name="connsiteX0" fmla="*/ 4705 w 757273"/>
                <a:gd name="connsiteY0" fmla="*/ 1980585 h 1980585"/>
                <a:gd name="connsiteX1" fmla="*/ 275159 w 757273"/>
                <a:gd name="connsiteY1" fmla="*/ 216847 h 1980585"/>
                <a:gd name="connsiteX2" fmla="*/ 757273 w 757273"/>
                <a:gd name="connsiteY2" fmla="*/ 28715 h 1980585"/>
                <a:gd name="connsiteX0" fmla="*/ 19598 w 772166"/>
                <a:gd name="connsiteY0" fmla="*/ 1951870 h 1951870"/>
                <a:gd name="connsiteX1" fmla="*/ 113669 w 772166"/>
                <a:gd name="connsiteY1" fmla="*/ 681979 h 1951870"/>
                <a:gd name="connsiteX2" fmla="*/ 772166 w 772166"/>
                <a:gd name="connsiteY2" fmla="*/ 0 h 1951870"/>
                <a:gd name="connsiteX0" fmla="*/ 51200 w 721456"/>
                <a:gd name="connsiteY0" fmla="*/ 1857804 h 1857804"/>
                <a:gd name="connsiteX1" fmla="*/ 62959 w 721456"/>
                <a:gd name="connsiteY1" fmla="*/ 681979 h 1857804"/>
                <a:gd name="connsiteX2" fmla="*/ 721456 w 721456"/>
                <a:gd name="connsiteY2" fmla="*/ 0 h 1857804"/>
                <a:gd name="connsiteX0" fmla="*/ 31243 w 407526"/>
                <a:gd name="connsiteY0" fmla="*/ 1846045 h 1846045"/>
                <a:gd name="connsiteX1" fmla="*/ 43002 w 407526"/>
                <a:gd name="connsiteY1" fmla="*/ 670220 h 1846045"/>
                <a:gd name="connsiteX2" fmla="*/ 407526 w 407526"/>
                <a:gd name="connsiteY2" fmla="*/ 0 h 1846045"/>
                <a:gd name="connsiteX0" fmla="*/ 25761 w 402044"/>
                <a:gd name="connsiteY0" fmla="*/ 1846045 h 1846045"/>
                <a:gd name="connsiteX1" fmla="*/ 49279 w 402044"/>
                <a:gd name="connsiteY1" fmla="*/ 587912 h 1846045"/>
                <a:gd name="connsiteX2" fmla="*/ 402044 w 402044"/>
                <a:gd name="connsiteY2" fmla="*/ 0 h 1846045"/>
                <a:gd name="connsiteX0" fmla="*/ 38731 w 626673"/>
                <a:gd name="connsiteY0" fmla="*/ 1928353 h 1928353"/>
                <a:gd name="connsiteX1" fmla="*/ 62249 w 626673"/>
                <a:gd name="connsiteY1" fmla="*/ 670220 h 1928353"/>
                <a:gd name="connsiteX2" fmla="*/ 626673 w 626673"/>
                <a:gd name="connsiteY2" fmla="*/ 0 h 1928353"/>
                <a:gd name="connsiteX0" fmla="*/ 18845 w 606787"/>
                <a:gd name="connsiteY0" fmla="*/ 1928353 h 1928353"/>
                <a:gd name="connsiteX1" fmla="*/ 42363 w 606787"/>
                <a:gd name="connsiteY1" fmla="*/ 670220 h 1928353"/>
                <a:gd name="connsiteX2" fmla="*/ 606787 w 606787"/>
                <a:gd name="connsiteY2" fmla="*/ 0 h 1928353"/>
                <a:gd name="connsiteX0" fmla="*/ 42940 w 630882"/>
                <a:gd name="connsiteY0" fmla="*/ 1928353 h 1928353"/>
                <a:gd name="connsiteX1" fmla="*/ 19423 w 630882"/>
                <a:gd name="connsiteY1" fmla="*/ 799561 h 1928353"/>
                <a:gd name="connsiteX2" fmla="*/ 630882 w 630882"/>
                <a:gd name="connsiteY2" fmla="*/ 0 h 1928353"/>
                <a:gd name="connsiteX0" fmla="*/ 58748 w 646690"/>
                <a:gd name="connsiteY0" fmla="*/ 1928353 h 1928353"/>
                <a:gd name="connsiteX1" fmla="*/ 35231 w 646690"/>
                <a:gd name="connsiteY1" fmla="*/ 799561 h 1928353"/>
                <a:gd name="connsiteX2" fmla="*/ 646690 w 646690"/>
                <a:gd name="connsiteY2" fmla="*/ 0 h 1928353"/>
                <a:gd name="connsiteX0" fmla="*/ 48207 w 636149"/>
                <a:gd name="connsiteY0" fmla="*/ 1928353 h 1928353"/>
                <a:gd name="connsiteX1" fmla="*/ 24690 w 636149"/>
                <a:gd name="connsiteY1" fmla="*/ 799561 h 1928353"/>
                <a:gd name="connsiteX2" fmla="*/ 636149 w 636149"/>
                <a:gd name="connsiteY2" fmla="*/ 0 h 1928353"/>
                <a:gd name="connsiteX0" fmla="*/ 65203 w 659080"/>
                <a:gd name="connsiteY0" fmla="*/ 2005501 h 2005501"/>
                <a:gd name="connsiteX1" fmla="*/ 47621 w 659080"/>
                <a:gd name="connsiteY1" fmla="*/ 799561 h 2005501"/>
                <a:gd name="connsiteX2" fmla="*/ 659080 w 659080"/>
                <a:gd name="connsiteY2" fmla="*/ 0 h 2005501"/>
                <a:gd name="connsiteX0" fmla="*/ 35772 w 629649"/>
                <a:gd name="connsiteY0" fmla="*/ 2005501 h 2005501"/>
                <a:gd name="connsiteX1" fmla="*/ 65668 w 629649"/>
                <a:gd name="connsiteY1" fmla="*/ 556249 h 2005501"/>
                <a:gd name="connsiteX2" fmla="*/ 629649 w 629649"/>
                <a:gd name="connsiteY2" fmla="*/ 0 h 2005501"/>
                <a:gd name="connsiteX0" fmla="*/ 35772 w 629649"/>
                <a:gd name="connsiteY0" fmla="*/ 2005501 h 2005501"/>
                <a:gd name="connsiteX1" fmla="*/ 65668 w 629649"/>
                <a:gd name="connsiteY1" fmla="*/ 556249 h 2005501"/>
                <a:gd name="connsiteX2" fmla="*/ 629649 w 629649"/>
                <a:gd name="connsiteY2" fmla="*/ 0 h 2005501"/>
                <a:gd name="connsiteX0" fmla="*/ 32854 w 626731"/>
                <a:gd name="connsiteY0" fmla="*/ 2005501 h 2005501"/>
                <a:gd name="connsiteX1" fmla="*/ 68685 w 626731"/>
                <a:gd name="connsiteY1" fmla="*/ 591855 h 2005501"/>
                <a:gd name="connsiteX2" fmla="*/ 626731 w 626731"/>
                <a:gd name="connsiteY2" fmla="*/ 0 h 2005501"/>
                <a:gd name="connsiteX0" fmla="*/ 28683 w 622560"/>
                <a:gd name="connsiteY0" fmla="*/ 2005501 h 2005501"/>
                <a:gd name="connsiteX1" fmla="*/ 64514 w 622560"/>
                <a:gd name="connsiteY1" fmla="*/ 591855 h 2005501"/>
                <a:gd name="connsiteX2" fmla="*/ 622560 w 622560"/>
                <a:gd name="connsiteY2" fmla="*/ 0 h 2005501"/>
                <a:gd name="connsiteX0" fmla="*/ 40737 w 634614"/>
                <a:gd name="connsiteY0" fmla="*/ 2005501 h 2005501"/>
                <a:gd name="connsiteX1" fmla="*/ 52829 w 634614"/>
                <a:gd name="connsiteY1" fmla="*/ 633396 h 2005501"/>
                <a:gd name="connsiteX2" fmla="*/ 634614 w 634614"/>
                <a:gd name="connsiteY2" fmla="*/ 0 h 2005501"/>
              </a:gdLst>
              <a:ahLst/>
              <a:cxnLst>
                <a:cxn ang="0">
                  <a:pos x="connsiteX0" y="connsiteY0"/>
                </a:cxn>
                <a:cxn ang="0">
                  <a:pos x="connsiteX1" y="connsiteY1"/>
                </a:cxn>
                <a:cxn ang="0">
                  <a:pos x="connsiteX2" y="connsiteY2"/>
                </a:cxn>
              </a:cxnLst>
              <a:rect l="l" t="t" r="r" b="b"/>
              <a:pathLst>
                <a:path w="634614" h="2005501">
                  <a:moveTo>
                    <a:pt x="40737" y="2005501"/>
                  </a:moveTo>
                  <a:cubicBezTo>
                    <a:pt x="4480" y="1318623"/>
                    <a:pt x="-34280" y="1139744"/>
                    <a:pt x="52829" y="633396"/>
                  </a:cubicBezTo>
                  <a:cubicBezTo>
                    <a:pt x="139938" y="127048"/>
                    <a:pt x="634614" y="0"/>
                    <a:pt x="634614" y="0"/>
                  </a:cubicBezTo>
                </a:path>
              </a:pathLst>
            </a:custGeom>
            <a:ln w="28575" cmpd="sng">
              <a:solidFill>
                <a:srgbClr val="17375E"/>
              </a:solidFill>
              <a:prstDash val="sysDash"/>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solidFill>
                    <a:srgbClr val="008000"/>
                  </a:solidFill>
                </a:ln>
                <a:solidFill>
                  <a:srgbClr val="000000"/>
                </a:solidFill>
                <a:effectLst/>
                <a:uLnTx/>
                <a:uFillTx/>
                <a:latin typeface="Gill Sans MT"/>
                <a:ea typeface="+mn-ea"/>
                <a:cs typeface="+mn-cs"/>
              </a:endParaRPr>
            </a:p>
          </p:txBody>
        </p:sp>
        <p:sp>
          <p:nvSpPr>
            <p:cNvPr id="42" name="Freeform 32">
              <a:extLst>
                <a:ext uri="{FF2B5EF4-FFF2-40B4-BE49-F238E27FC236}">
                  <a16:creationId xmlns:a16="http://schemas.microsoft.com/office/drawing/2014/main" id="{686781DD-4C6F-4700-ABD0-A1001F0CD038}"/>
                </a:ext>
              </a:extLst>
            </p:cNvPr>
            <p:cNvSpPr/>
            <p:nvPr/>
          </p:nvSpPr>
          <p:spPr>
            <a:xfrm rot="10800000">
              <a:off x="8489469" y="3627512"/>
              <a:ext cx="2259558" cy="156704"/>
            </a:xfrm>
            <a:custGeom>
              <a:avLst/>
              <a:gdLst>
                <a:gd name="connsiteX0" fmla="*/ 2470250 w 2520593"/>
                <a:gd name="connsiteY0" fmla="*/ 0 h 2134700"/>
                <a:gd name="connsiteX1" fmla="*/ 2435293 w 2520593"/>
                <a:gd name="connsiteY1" fmla="*/ 1572869 h 2134700"/>
                <a:gd name="connsiteX2" fmla="*/ 1677906 w 2520593"/>
                <a:gd name="connsiteY2" fmla="*/ 2062206 h 2134700"/>
                <a:gd name="connsiteX3" fmla="*/ 0 w 2520593"/>
                <a:gd name="connsiteY3" fmla="*/ 2132111 h 2134700"/>
                <a:gd name="connsiteX0" fmla="*/ 2470250 w 2509426"/>
                <a:gd name="connsiteY0" fmla="*/ 0 h 2136619"/>
                <a:gd name="connsiteX1" fmla="*/ 2411989 w 2509426"/>
                <a:gd name="connsiteY1" fmla="*/ 1526265 h 2136619"/>
                <a:gd name="connsiteX2" fmla="*/ 1677906 w 2509426"/>
                <a:gd name="connsiteY2" fmla="*/ 2062206 h 2136619"/>
                <a:gd name="connsiteX3" fmla="*/ 0 w 2509426"/>
                <a:gd name="connsiteY3" fmla="*/ 2132111 h 2136619"/>
                <a:gd name="connsiteX0" fmla="*/ 2470250 w 2498760"/>
                <a:gd name="connsiteY0" fmla="*/ 0 h 2136619"/>
                <a:gd name="connsiteX1" fmla="*/ 2411989 w 2498760"/>
                <a:gd name="connsiteY1" fmla="*/ 1526265 h 2136619"/>
                <a:gd name="connsiteX2" fmla="*/ 1677906 w 2498760"/>
                <a:gd name="connsiteY2" fmla="*/ 2062206 h 2136619"/>
                <a:gd name="connsiteX3" fmla="*/ 0 w 2498760"/>
                <a:gd name="connsiteY3" fmla="*/ 2132111 h 2136619"/>
                <a:gd name="connsiteX0" fmla="*/ 2470250 w 2514129"/>
                <a:gd name="connsiteY0" fmla="*/ 0 h 2136619"/>
                <a:gd name="connsiteX1" fmla="*/ 2411989 w 2514129"/>
                <a:gd name="connsiteY1" fmla="*/ 1526265 h 2136619"/>
                <a:gd name="connsiteX2" fmla="*/ 1596341 w 2514129"/>
                <a:gd name="connsiteY2" fmla="*/ 2062206 h 2136619"/>
                <a:gd name="connsiteX3" fmla="*/ 0 w 2514129"/>
                <a:gd name="connsiteY3" fmla="*/ 2132111 h 2136619"/>
                <a:gd name="connsiteX0" fmla="*/ 2470250 w 2514129"/>
                <a:gd name="connsiteY0" fmla="*/ 0 h 2133894"/>
                <a:gd name="connsiteX1" fmla="*/ 2411989 w 2514129"/>
                <a:gd name="connsiteY1" fmla="*/ 1526265 h 2133894"/>
                <a:gd name="connsiteX2" fmla="*/ 1596341 w 2514129"/>
                <a:gd name="connsiteY2" fmla="*/ 2062206 h 2133894"/>
                <a:gd name="connsiteX3" fmla="*/ 0 w 2514129"/>
                <a:gd name="connsiteY3" fmla="*/ 2132111 h 2133894"/>
                <a:gd name="connsiteX0" fmla="*/ 2470250 w 2470250"/>
                <a:gd name="connsiteY0" fmla="*/ 0 h 2133894"/>
                <a:gd name="connsiteX1" fmla="*/ 1596341 w 2470250"/>
                <a:gd name="connsiteY1" fmla="*/ 2062206 h 2133894"/>
                <a:gd name="connsiteX2" fmla="*/ 0 w 2470250"/>
                <a:gd name="connsiteY2" fmla="*/ 2132111 h 2133894"/>
                <a:gd name="connsiteX0" fmla="*/ 1596341 w 1596341"/>
                <a:gd name="connsiteY0" fmla="*/ 0 h 71688"/>
                <a:gd name="connsiteX1" fmla="*/ 0 w 1596341"/>
                <a:gd name="connsiteY1" fmla="*/ 69905 h 71688"/>
                <a:gd name="connsiteX0" fmla="*/ 1881210 w 1881210"/>
                <a:gd name="connsiteY0" fmla="*/ 0 h 123315"/>
                <a:gd name="connsiteX1" fmla="*/ 0 w 1881210"/>
                <a:gd name="connsiteY1" fmla="*/ 123315 h 123315"/>
              </a:gdLst>
              <a:ahLst/>
              <a:cxnLst>
                <a:cxn ang="0">
                  <a:pos x="connsiteX0" y="connsiteY0"/>
                </a:cxn>
                <a:cxn ang="0">
                  <a:pos x="connsiteX1" y="connsiteY1"/>
                </a:cxn>
              </a:cxnLst>
              <a:rect l="l" t="t" r="r" b="b"/>
              <a:pathLst>
                <a:path w="1881210" h="123315">
                  <a:moveTo>
                    <a:pt x="1881210" y="0"/>
                  </a:moveTo>
                  <a:cubicBezTo>
                    <a:pt x="1351039" y="89324"/>
                    <a:pt x="0" y="123315"/>
                    <a:pt x="0" y="123315"/>
                  </a:cubicBezTo>
                </a:path>
              </a:pathLst>
            </a:custGeom>
            <a:ln w="28575" cmpd="sng">
              <a:solidFill>
                <a:srgbClr val="1872AD"/>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ill Sans MT"/>
                <a:ea typeface="+mn-ea"/>
                <a:cs typeface="+mn-cs"/>
              </a:endParaRPr>
            </a:p>
          </p:txBody>
        </p:sp>
      </p:grpSp>
      <p:sp>
        <p:nvSpPr>
          <p:cNvPr id="3" name="TextBox 2">
            <a:extLst>
              <a:ext uri="{FF2B5EF4-FFF2-40B4-BE49-F238E27FC236}">
                <a16:creationId xmlns:a16="http://schemas.microsoft.com/office/drawing/2014/main" id="{5B1281B3-3DB5-40C5-9D17-9BA88EF5672C}"/>
              </a:ext>
            </a:extLst>
          </p:cNvPr>
          <p:cNvSpPr txBox="1"/>
          <p:nvPr/>
        </p:nvSpPr>
        <p:spPr>
          <a:xfrm>
            <a:off x="7385711" y="3534319"/>
            <a:ext cx="112434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1" u="none" strike="noStrike" kern="1200" cap="none" spc="0" normalizeH="0" baseline="0" noProof="0" dirty="0">
                <a:ln>
                  <a:noFill/>
                </a:ln>
                <a:solidFill>
                  <a:srgbClr val="002060"/>
                </a:solidFill>
                <a:effectLst/>
                <a:uLnTx/>
                <a:uFillTx/>
                <a:latin typeface="Calibri" panose="020F0502020204030204"/>
                <a:ea typeface="+mn-ea"/>
                <a:cs typeface="+mn-cs"/>
              </a:rPr>
              <a:t>Disorder</a:t>
            </a:r>
          </a:p>
        </p:txBody>
      </p:sp>
      <p:pic>
        <p:nvPicPr>
          <p:cNvPr id="43" name="Picture 42">
            <a:extLst>
              <a:ext uri="{FF2B5EF4-FFF2-40B4-BE49-F238E27FC236}">
                <a16:creationId xmlns:a16="http://schemas.microsoft.com/office/drawing/2014/main" id="{97AEDD54-5C0D-4CDF-9C88-24929449A5F5}"/>
              </a:ext>
            </a:extLst>
          </p:cNvPr>
          <p:cNvPicPr>
            <a:picLocks noChangeAspect="1"/>
          </p:cNvPicPr>
          <p:nvPr/>
        </p:nvPicPr>
        <p:blipFill>
          <a:blip r:embed="rId3"/>
          <a:stretch>
            <a:fillRect/>
          </a:stretch>
        </p:blipFill>
        <p:spPr>
          <a:xfrm>
            <a:off x="10612716" y="6422836"/>
            <a:ext cx="897897" cy="369332"/>
          </a:xfrm>
          <a:prstGeom prst="rect">
            <a:avLst/>
          </a:prstGeom>
        </p:spPr>
      </p:pic>
      <p:sp>
        <p:nvSpPr>
          <p:cNvPr id="25" name="Rectangle 24">
            <a:extLst>
              <a:ext uri="{FF2B5EF4-FFF2-40B4-BE49-F238E27FC236}">
                <a16:creationId xmlns:a16="http://schemas.microsoft.com/office/drawing/2014/main" id="{0341CC7C-877A-499B-B588-DAC877447B4E}"/>
              </a:ext>
            </a:extLst>
          </p:cNvPr>
          <p:cNvSpPr/>
          <p:nvPr/>
        </p:nvSpPr>
        <p:spPr>
          <a:xfrm>
            <a:off x="3311187" y="431823"/>
            <a:ext cx="5013737" cy="505972"/>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Segoe UI Light" panose="020B0502040204020203" pitchFamily="34" charset="0"/>
              </a:rPr>
              <a:t>Unpredictability / Instability </a:t>
            </a:r>
          </a:p>
        </p:txBody>
      </p:sp>
      <p:sp>
        <p:nvSpPr>
          <p:cNvPr id="7" name="TextBox 6">
            <a:extLst>
              <a:ext uri="{FF2B5EF4-FFF2-40B4-BE49-F238E27FC236}">
                <a16:creationId xmlns:a16="http://schemas.microsoft.com/office/drawing/2014/main" id="{51E2D9D5-C37E-4AC3-9F26-38C9450B9A31}"/>
              </a:ext>
            </a:extLst>
          </p:cNvPr>
          <p:cNvSpPr txBox="1"/>
          <p:nvPr/>
        </p:nvSpPr>
        <p:spPr>
          <a:xfrm>
            <a:off x="3833215" y="6546411"/>
            <a:ext cx="452557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rPr>
              <a:t>Source: Prof. Dave Snowden and Mary Boone</a:t>
            </a:r>
          </a:p>
        </p:txBody>
      </p:sp>
      <p:sp>
        <p:nvSpPr>
          <p:cNvPr id="26" name="TextBox 25">
            <a:extLst>
              <a:ext uri="{FF2B5EF4-FFF2-40B4-BE49-F238E27FC236}">
                <a16:creationId xmlns:a16="http://schemas.microsoft.com/office/drawing/2014/main" id="{AA612253-E2BF-42B0-AC25-799377599115}"/>
              </a:ext>
            </a:extLst>
          </p:cNvPr>
          <p:cNvSpPr txBox="1"/>
          <p:nvPr/>
        </p:nvSpPr>
        <p:spPr>
          <a:xfrm>
            <a:off x="163315" y="1595327"/>
            <a:ext cx="3460729" cy="193899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002060"/>
                </a:solidFill>
                <a:effectLst/>
                <a:uLnTx/>
                <a:uFillTx/>
                <a:latin typeface="Calibri" panose="020F0502020204030204"/>
                <a:ea typeface="+mn-ea"/>
                <a:cs typeface="+mn-cs"/>
              </a:rPr>
              <a:t>“</a:t>
            </a:r>
            <a:r>
              <a:rPr kumimoji="0" lang="en-GB" sz="2000" b="0" i="1" u="none" strike="noStrike" kern="1200" cap="none" spc="0" normalizeH="0" baseline="0" noProof="0" dirty="0">
                <a:ln>
                  <a:noFill/>
                </a:ln>
                <a:solidFill>
                  <a:srgbClr val="002060"/>
                </a:solidFill>
                <a:effectLst/>
                <a:uLnTx/>
                <a:uFillTx/>
                <a:latin typeface="Calibri Light" panose="020F0302020204030204"/>
                <a:ea typeface="+mn-ea"/>
                <a:cs typeface="+mn-cs"/>
              </a:rPr>
              <a:t>The Cynefin framework is a conceptual framework used to aid decision-making. </a:t>
            </a:r>
            <a:r>
              <a:rPr kumimoji="0" lang="en-GB" sz="2000" b="0" i="0" u="none" strike="noStrike" kern="1200" cap="none" spc="0" normalizeH="0" baseline="0" noProof="0" dirty="0">
                <a:ln>
                  <a:noFill/>
                </a:ln>
                <a:solidFill>
                  <a:srgbClr val="002060"/>
                </a:solidFill>
                <a:effectLst/>
                <a:uLnTx/>
                <a:uFillTx/>
                <a:latin typeface="Calibri Light" panose="020F0302020204030204"/>
                <a:ea typeface="+mn-ea"/>
                <a:cs typeface="+mn-cs"/>
              </a:rPr>
              <a:t>Cynefin is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alibri Light" panose="020F0302020204030204"/>
                <a:ea typeface="+mn-ea"/>
                <a:cs typeface="+mn-cs"/>
              </a:rPr>
              <a:t>a Welsh word meaning 'habitat', 'acquainted', 'familiar’.”</a:t>
            </a:r>
          </a:p>
          <a:p>
            <a:pPr marL="457200" marR="0" lvl="1"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alibri Light" panose="020F0302020204030204"/>
                <a:ea typeface="+mn-ea"/>
                <a:cs typeface="+mn-cs"/>
              </a:rPr>
              <a:t>- Wikipedia</a:t>
            </a:r>
          </a:p>
        </p:txBody>
      </p:sp>
      <p:sp>
        <p:nvSpPr>
          <p:cNvPr id="2" name="TextBox 1">
            <a:extLst>
              <a:ext uri="{FF2B5EF4-FFF2-40B4-BE49-F238E27FC236}">
                <a16:creationId xmlns:a16="http://schemas.microsoft.com/office/drawing/2014/main" id="{10A51336-6FB2-C46C-562B-A366DBDEECD0}"/>
              </a:ext>
            </a:extLst>
          </p:cNvPr>
          <p:cNvSpPr txBox="1"/>
          <p:nvPr/>
        </p:nvSpPr>
        <p:spPr>
          <a:xfrm>
            <a:off x="4486111" y="1428756"/>
            <a:ext cx="3018408"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7030A0"/>
                </a:solidFill>
                <a:effectLst/>
                <a:uLnTx/>
                <a:uFillTx/>
                <a:latin typeface="Calibri" panose="020F0502020204030204"/>
                <a:ea typeface="+mn-ea"/>
                <a:cs typeface="+mn-cs"/>
              </a:rPr>
              <a:t>Complex / Wicked</a:t>
            </a:r>
            <a:endParaRPr kumimoji="0" lang="en-GB" sz="1600" b="1" i="0" u="none" strike="noStrike" kern="1200" cap="none" spc="0" normalizeH="0" baseline="0" noProof="0" dirty="0">
              <a:ln>
                <a:noFill/>
              </a:ln>
              <a:solidFill>
                <a:srgbClr val="7030A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7030A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7030A0"/>
                </a:solidFill>
                <a:effectLst/>
                <a:uLnTx/>
                <a:uFillTx/>
                <a:latin typeface="Calibri Light" panose="020F0302020204030204"/>
                <a:ea typeface="+mn-ea"/>
                <a:cs typeface="+mn-cs"/>
              </a:rPr>
              <a:t>The relationship between cause and effect can only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7030A0"/>
                </a:solidFill>
                <a:effectLst/>
                <a:uLnTx/>
                <a:uFillTx/>
                <a:latin typeface="Calibri Light" panose="020F0302020204030204"/>
                <a:ea typeface="+mn-ea"/>
                <a:cs typeface="+mn-cs"/>
              </a:rPr>
              <a:t>be perceived in retrospect.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7406D">
                  <a:lumMod val="50000"/>
                </a:srgbClr>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7CC83DF3-5386-F3CC-15C7-47A2034C0904}"/>
              </a:ext>
            </a:extLst>
          </p:cNvPr>
          <p:cNvSpPr txBox="1"/>
          <p:nvPr/>
        </p:nvSpPr>
        <p:spPr>
          <a:xfrm>
            <a:off x="8052042" y="1460478"/>
            <a:ext cx="3539446" cy="19697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7406D">
                    <a:lumMod val="50000"/>
                  </a:srgbClr>
                </a:solidFill>
                <a:effectLst/>
                <a:uLnTx/>
                <a:uFillTx/>
                <a:latin typeface="Calibri" panose="020F0502020204030204"/>
                <a:ea typeface="+mn-ea"/>
                <a:cs typeface="+mn-cs"/>
              </a:rPr>
              <a:t>Complicated</a:t>
            </a:r>
            <a:endParaRPr kumimoji="0" lang="en-GB" sz="1600" b="1" i="0" u="none" strike="noStrike" kern="1200" cap="none" spc="0" normalizeH="0" baseline="0" noProof="0" dirty="0">
              <a:ln>
                <a:noFill/>
              </a:ln>
              <a:solidFill>
                <a:srgbClr val="17406D">
                  <a:lumMod val="50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7406D">
                  <a:lumMod val="50000"/>
                </a:srgb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7406D">
                    <a:lumMod val="50000"/>
                  </a:srgbClr>
                </a:solidFill>
                <a:effectLst/>
                <a:uLnTx/>
                <a:uFillTx/>
                <a:latin typeface="Calibri Light" panose="020F0302020204030204"/>
                <a:ea typeface="+mn-ea"/>
                <a:cs typeface="+mn-cs"/>
              </a:rPr>
              <a:t>The relationship between cause and effect requires analysis or investigation and/or application of expert knowledge</a:t>
            </a:r>
            <a:r>
              <a:rPr kumimoji="0" lang="en-GB" sz="1800" b="0" i="0" u="none" strike="noStrike" kern="1200" cap="none" spc="0" normalizeH="0" baseline="0" noProof="0" dirty="0">
                <a:ln>
                  <a:noFill/>
                </a:ln>
                <a:solidFill>
                  <a:srgbClr val="17406D">
                    <a:lumMod val="50000"/>
                  </a:srgbClr>
                </a:solidFill>
                <a:effectLst/>
                <a:uLnTx/>
                <a:uFillTx/>
                <a:latin typeface="Calibri" panose="020F0502020204030204"/>
                <a:ea typeface="+mn-ea"/>
                <a:cs typeface="+mn-cs"/>
              </a:rPr>
              <a:t>.</a:t>
            </a:r>
          </a:p>
        </p:txBody>
      </p:sp>
      <p:sp>
        <p:nvSpPr>
          <p:cNvPr id="5" name="TextBox 4">
            <a:extLst>
              <a:ext uri="{FF2B5EF4-FFF2-40B4-BE49-F238E27FC236}">
                <a16:creationId xmlns:a16="http://schemas.microsoft.com/office/drawing/2014/main" id="{2646B4F1-364C-9677-6400-AEF8E6B4A275}"/>
              </a:ext>
            </a:extLst>
          </p:cNvPr>
          <p:cNvSpPr txBox="1"/>
          <p:nvPr/>
        </p:nvSpPr>
        <p:spPr>
          <a:xfrm>
            <a:off x="4520074" y="3930974"/>
            <a:ext cx="3018408" cy="16619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7406D">
                    <a:lumMod val="50000"/>
                  </a:srgbClr>
                </a:solidFill>
                <a:effectLst/>
                <a:uLnTx/>
                <a:uFillTx/>
                <a:latin typeface="Calibri" panose="020F0502020204030204"/>
                <a:ea typeface="+mn-ea"/>
                <a:cs typeface="+mn-cs"/>
              </a:rPr>
              <a:t>Chaotic</a:t>
            </a:r>
            <a:endParaRPr kumimoji="0" lang="en-GB" sz="1600" b="1" i="0" u="none" strike="noStrike" kern="1200" cap="none" spc="0" normalizeH="0" baseline="0" noProof="0" dirty="0">
              <a:ln>
                <a:noFill/>
              </a:ln>
              <a:solidFill>
                <a:srgbClr val="17406D">
                  <a:lumMod val="50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7406D">
                  <a:lumMod val="50000"/>
                </a:srgb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7406D">
                    <a:lumMod val="50000"/>
                  </a:srgbClr>
                </a:solidFill>
                <a:effectLst/>
                <a:uLnTx/>
                <a:uFillTx/>
                <a:latin typeface="Calibri Light" panose="020F0302020204030204"/>
                <a:ea typeface="+mn-ea"/>
                <a:cs typeface="+mn-cs"/>
              </a:rPr>
              <a:t>There is no relationship between cause 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7406D">
                    <a:lumMod val="50000"/>
                  </a:srgbClr>
                </a:solidFill>
                <a:effectLst/>
                <a:uLnTx/>
                <a:uFillTx/>
                <a:latin typeface="Calibri Light" panose="020F0302020204030204"/>
                <a:ea typeface="+mn-ea"/>
                <a:cs typeface="+mn-cs"/>
              </a:rPr>
              <a:t>effect at the systems level.</a:t>
            </a:r>
          </a:p>
        </p:txBody>
      </p:sp>
      <p:sp>
        <p:nvSpPr>
          <p:cNvPr id="6" name="TextBox 5">
            <a:extLst>
              <a:ext uri="{FF2B5EF4-FFF2-40B4-BE49-F238E27FC236}">
                <a16:creationId xmlns:a16="http://schemas.microsoft.com/office/drawing/2014/main" id="{8276854D-7A47-BC01-75E6-B9CD059E430C}"/>
              </a:ext>
            </a:extLst>
          </p:cNvPr>
          <p:cNvSpPr txBox="1"/>
          <p:nvPr/>
        </p:nvSpPr>
        <p:spPr>
          <a:xfrm>
            <a:off x="8435934" y="3851841"/>
            <a:ext cx="3137142" cy="16619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7406D">
                    <a:lumMod val="50000"/>
                  </a:srgbClr>
                </a:solidFill>
                <a:effectLst/>
                <a:uLnTx/>
                <a:uFillTx/>
                <a:latin typeface="Calibri" panose="020F0502020204030204"/>
                <a:ea typeface="+mn-ea"/>
                <a:cs typeface="+mn-cs"/>
              </a:rPr>
              <a:t>Simple</a:t>
            </a:r>
            <a:endParaRPr kumimoji="0" lang="en-GB" sz="1600" b="1" i="0" u="none" strike="noStrike" kern="1200" cap="none" spc="0" normalizeH="0" baseline="0" noProof="0" dirty="0">
              <a:ln>
                <a:noFill/>
              </a:ln>
              <a:solidFill>
                <a:srgbClr val="17406D">
                  <a:lumMod val="50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7406D">
                  <a:lumMod val="50000"/>
                </a:srgb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7406D">
                    <a:lumMod val="50000"/>
                  </a:srgbClr>
                </a:solidFill>
                <a:effectLst/>
                <a:uLnTx/>
                <a:uFillTx/>
                <a:latin typeface="Calibri Light" panose="020F0302020204030204"/>
                <a:ea typeface="+mn-ea"/>
                <a:cs typeface="+mn-cs"/>
              </a:rPr>
              <a:t>The relationship between cause and effect is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7406D">
                    <a:lumMod val="50000"/>
                  </a:srgbClr>
                </a:solidFill>
                <a:effectLst/>
                <a:uLnTx/>
                <a:uFillTx/>
                <a:latin typeface="Calibri Light" panose="020F0302020204030204"/>
                <a:ea typeface="+mn-ea"/>
                <a:cs typeface="+mn-cs"/>
              </a:rPr>
              <a:t>obvious to all.</a:t>
            </a:r>
          </a:p>
        </p:txBody>
      </p:sp>
      <p:sp>
        <p:nvSpPr>
          <p:cNvPr id="9" name="TextBox 8">
            <a:extLst>
              <a:ext uri="{FF2B5EF4-FFF2-40B4-BE49-F238E27FC236}">
                <a16:creationId xmlns:a16="http://schemas.microsoft.com/office/drawing/2014/main" id="{3F87C462-0A64-E200-A8A3-A6CAE06956F7}"/>
              </a:ext>
            </a:extLst>
          </p:cNvPr>
          <p:cNvSpPr txBox="1"/>
          <p:nvPr/>
        </p:nvSpPr>
        <p:spPr>
          <a:xfrm>
            <a:off x="376601" y="4083734"/>
            <a:ext cx="3068647" cy="255454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002060"/>
                </a:solidFill>
                <a:effectLst/>
                <a:uLnTx/>
                <a:uFillTx/>
                <a:latin typeface="Calibri" panose="020F0502020204030204"/>
                <a:ea typeface="+mn-ea"/>
                <a:cs typeface="+mn-cs"/>
              </a:rPr>
              <a:t>“</a:t>
            </a:r>
            <a:r>
              <a:rPr kumimoji="0" lang="en-US" sz="2000" b="0" i="1" u="none" strike="noStrike" kern="1200" cap="none" spc="0" normalizeH="0" baseline="0" noProof="0" dirty="0">
                <a:ln>
                  <a:noFill/>
                </a:ln>
                <a:solidFill>
                  <a:srgbClr val="002060"/>
                </a:solidFill>
                <a:effectLst/>
                <a:uLnTx/>
                <a:uFillTx/>
                <a:latin typeface="Calibri Light" panose="020F0302020204030204"/>
                <a:ea typeface="+mn-ea"/>
                <a:cs typeface="+mn-cs"/>
              </a:rPr>
              <a:t>The most common source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002060"/>
                </a:solidFill>
                <a:effectLst/>
                <a:uLnTx/>
                <a:uFillTx/>
                <a:latin typeface="Calibri Light" panose="020F0302020204030204"/>
                <a:ea typeface="+mn-ea"/>
                <a:cs typeface="+mn-cs"/>
              </a:rPr>
              <a:t>of failure in leadership is a diagnostic failure. People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002060"/>
                </a:solidFill>
                <a:effectLst/>
                <a:uLnTx/>
                <a:uFillTx/>
                <a:latin typeface="Calibri Light" panose="020F0302020204030204"/>
                <a:ea typeface="+mn-ea"/>
                <a:cs typeface="+mn-cs"/>
              </a:rPr>
              <a:t>treat adaptive [complex / wicked] challenges as if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002060"/>
                </a:solidFill>
                <a:effectLst/>
                <a:uLnTx/>
                <a:uFillTx/>
                <a:latin typeface="Calibri Light" panose="020F0302020204030204"/>
                <a:ea typeface="+mn-ea"/>
                <a:cs typeface="+mn-cs"/>
              </a:rPr>
              <a:t>they were technical </a:t>
            </a:r>
            <a:r>
              <a:rPr lang="en-US" sz="2000" i="1" dirty="0">
                <a:solidFill>
                  <a:srgbClr val="002060"/>
                </a:solidFill>
                <a:latin typeface="Calibri Light" panose="020F0302020204030204"/>
              </a:rPr>
              <a:t>[c</a:t>
            </a:r>
            <a:r>
              <a:rPr kumimoji="0" lang="en-US" sz="2000" b="0" i="1" u="none" strike="noStrike" kern="1200" cap="none" spc="0" normalizeH="0" baseline="0" noProof="0" dirty="0" err="1">
                <a:ln>
                  <a:noFill/>
                </a:ln>
                <a:solidFill>
                  <a:srgbClr val="002060"/>
                </a:solidFill>
                <a:effectLst/>
                <a:uLnTx/>
                <a:uFillTx/>
                <a:latin typeface="Calibri Light" panose="020F0302020204030204"/>
                <a:ea typeface="+mn-ea"/>
                <a:cs typeface="+mn-cs"/>
              </a:rPr>
              <a:t>omplicated</a:t>
            </a:r>
            <a:r>
              <a:rPr kumimoji="0" lang="en-US" sz="2000" b="0" i="1" u="none" strike="noStrike" kern="1200" cap="none" spc="0" normalizeH="0" baseline="0" noProof="0" dirty="0">
                <a:ln>
                  <a:noFill/>
                </a:ln>
                <a:solidFill>
                  <a:srgbClr val="002060"/>
                </a:solidFill>
                <a:effectLst/>
                <a:uLnTx/>
                <a:uFillTx/>
                <a:latin typeface="Calibri Light" panose="020F0302020204030204"/>
                <a:ea typeface="+mn-ea"/>
                <a:cs typeface="+mn-cs"/>
              </a:rPr>
              <a:t>] problems.”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Calibri Light" panose="020F0302020204030204"/>
                <a:ea typeface="+mn-ea"/>
                <a:cs typeface="+mn-cs"/>
              </a:rPr>
              <a:t>- Ronald Heifetz</a:t>
            </a:r>
          </a:p>
        </p:txBody>
      </p:sp>
    </p:spTree>
    <p:extLst>
      <p:ext uri="{BB962C8B-B14F-4D97-AF65-F5344CB8AC3E}">
        <p14:creationId xmlns:p14="http://schemas.microsoft.com/office/powerpoint/2010/main" val="320444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 grpId="0"/>
      <p:bldP spid="25" grpId="0"/>
      <p:bldP spid="2" grpId="0"/>
      <p:bldP spid="4" grpId="0"/>
      <p:bldP spid="5" grpId="0"/>
      <p:bldP spid="6"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66">
            <a:extLst>
              <a:ext uri="{FF2B5EF4-FFF2-40B4-BE49-F238E27FC236}">
                <a16:creationId xmlns:a16="http://schemas.microsoft.com/office/drawing/2014/main" id="{E7D1CD98-167C-412D-8DE3-90FA0D9C2A76}"/>
              </a:ext>
            </a:extLst>
          </p:cNvPr>
          <p:cNvPicPr>
            <a:picLocks noChangeAspect="1"/>
          </p:cNvPicPr>
          <p:nvPr/>
        </p:nvPicPr>
        <p:blipFill>
          <a:blip r:embed="rId2"/>
          <a:stretch>
            <a:fillRect/>
          </a:stretch>
        </p:blipFill>
        <p:spPr>
          <a:xfrm>
            <a:off x="10584903" y="6287758"/>
            <a:ext cx="897897" cy="369332"/>
          </a:xfrm>
          <a:prstGeom prst="rect">
            <a:avLst/>
          </a:prstGeom>
        </p:spPr>
      </p:pic>
      <p:sp>
        <p:nvSpPr>
          <p:cNvPr id="7" name="TextBox 6">
            <a:extLst>
              <a:ext uri="{FF2B5EF4-FFF2-40B4-BE49-F238E27FC236}">
                <a16:creationId xmlns:a16="http://schemas.microsoft.com/office/drawing/2014/main" id="{C076DC67-3756-4171-9C6F-AEDD065B287F}"/>
              </a:ext>
            </a:extLst>
          </p:cNvPr>
          <p:cNvSpPr txBox="1"/>
          <p:nvPr/>
        </p:nvSpPr>
        <p:spPr>
          <a:xfrm>
            <a:off x="7008155" y="728469"/>
            <a:ext cx="4979081"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alibri" panose="020F0502020204030204"/>
                <a:ea typeface="+mn-ea"/>
                <a:cs typeface="+mn-cs"/>
              </a:rPr>
              <a:t>Linear Analytical Approach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alibri" panose="020F0502020204030204"/>
                <a:ea typeface="+mn-ea"/>
                <a:cs typeface="+mn-cs"/>
              </a:rPr>
              <a:t>For Simple / Complicated Problems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alibri" panose="020F0502020204030204"/>
                <a:ea typeface="+mn-ea"/>
                <a:cs typeface="+mn-cs"/>
              </a:rPr>
              <a:t>Identify the “problem”, find the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alibri" panose="020F0502020204030204"/>
                <a:ea typeface="+mn-ea"/>
                <a:cs typeface="+mn-cs"/>
              </a:rPr>
              <a:t>immediate causes of that issue 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alibri" panose="020F0502020204030204"/>
                <a:ea typeface="+mn-ea"/>
                <a:cs typeface="+mn-cs"/>
              </a:rPr>
              <a:t>change the causes to “solve” the problem</a:t>
            </a:r>
          </a:p>
        </p:txBody>
      </p:sp>
      <p:sp>
        <p:nvSpPr>
          <p:cNvPr id="21" name="TextBox 20">
            <a:extLst>
              <a:ext uri="{FF2B5EF4-FFF2-40B4-BE49-F238E27FC236}">
                <a16:creationId xmlns:a16="http://schemas.microsoft.com/office/drawing/2014/main" id="{10021334-F361-4AB9-9CD1-8B8A8802508E}"/>
              </a:ext>
            </a:extLst>
          </p:cNvPr>
          <p:cNvSpPr txBox="1"/>
          <p:nvPr/>
        </p:nvSpPr>
        <p:spPr>
          <a:xfrm>
            <a:off x="7008154" y="3698096"/>
            <a:ext cx="5144311" cy="243143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alibri" panose="020F0502020204030204"/>
                <a:ea typeface="+mn-ea"/>
                <a:cs typeface="+mn-cs"/>
              </a:rPr>
              <a:t>Non-linear Synthesist Approach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alibri" panose="020F0502020204030204"/>
                <a:ea typeface="+mn-ea"/>
                <a:cs typeface="+mn-cs"/>
              </a:rPr>
              <a:t>For Complex Challenges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alibri" panose="020F0502020204030204"/>
                <a:ea typeface="+mn-ea"/>
                <a:cs typeface="+mn-cs"/>
              </a:rPr>
              <a:t>Identify the system, see how the set of surrounding factors interrelate to create the emergence of the issue.  Influence the thinking, connections and parts to change the system’s dynamics and “</a:t>
            </a:r>
            <a:r>
              <a:rPr kumimoji="0" lang="en-GB" sz="2000" b="1" i="1" u="none" strike="noStrike" kern="1200" cap="none" spc="0" normalizeH="0" baseline="0" noProof="0" dirty="0">
                <a:ln>
                  <a:noFill/>
                </a:ln>
                <a:solidFill>
                  <a:srgbClr val="002060"/>
                </a:solidFill>
                <a:effectLst/>
                <a:uLnTx/>
                <a:uFillTx/>
                <a:latin typeface="Calibri" panose="020F0502020204030204"/>
                <a:ea typeface="+mn-ea"/>
                <a:cs typeface="+mn-cs"/>
              </a:rPr>
              <a:t>dissolve”</a:t>
            </a:r>
            <a:r>
              <a:rPr kumimoji="0" lang="en-GB" sz="2000" b="0" i="0" u="none" strike="noStrike" kern="1200" cap="none" spc="0" normalizeH="0" baseline="0" noProof="0" dirty="0">
                <a:ln>
                  <a:noFill/>
                </a:ln>
                <a:solidFill>
                  <a:srgbClr val="002060"/>
                </a:solidFill>
                <a:effectLst/>
                <a:uLnTx/>
                <a:uFillTx/>
                <a:latin typeface="Calibri" panose="020F0502020204030204"/>
                <a:ea typeface="+mn-ea"/>
                <a:cs typeface="+mn-cs"/>
              </a:rPr>
              <a:t> the problem</a:t>
            </a:r>
          </a:p>
        </p:txBody>
      </p:sp>
      <p:pic>
        <p:nvPicPr>
          <p:cNvPr id="3" name="Picture 2">
            <a:extLst>
              <a:ext uri="{FF2B5EF4-FFF2-40B4-BE49-F238E27FC236}">
                <a16:creationId xmlns:a16="http://schemas.microsoft.com/office/drawing/2014/main" id="{63A330C7-3B26-4232-97D5-271E983E7C1D}"/>
              </a:ext>
            </a:extLst>
          </p:cNvPr>
          <p:cNvPicPr>
            <a:picLocks noChangeAspect="1"/>
          </p:cNvPicPr>
          <p:nvPr/>
        </p:nvPicPr>
        <p:blipFill>
          <a:blip r:embed="rId3"/>
          <a:stretch>
            <a:fillRect/>
          </a:stretch>
        </p:blipFill>
        <p:spPr>
          <a:xfrm>
            <a:off x="4429397" y="464178"/>
            <a:ext cx="2443554" cy="2449529"/>
          </a:xfrm>
          <a:prstGeom prst="rect">
            <a:avLst/>
          </a:prstGeom>
        </p:spPr>
      </p:pic>
      <p:pic>
        <p:nvPicPr>
          <p:cNvPr id="6" name="Picture 5">
            <a:extLst>
              <a:ext uri="{FF2B5EF4-FFF2-40B4-BE49-F238E27FC236}">
                <a16:creationId xmlns:a16="http://schemas.microsoft.com/office/drawing/2014/main" id="{485C2076-C1C2-45DF-9879-1169B9D3B0C1}"/>
              </a:ext>
            </a:extLst>
          </p:cNvPr>
          <p:cNvPicPr>
            <a:picLocks noChangeAspect="1"/>
          </p:cNvPicPr>
          <p:nvPr/>
        </p:nvPicPr>
        <p:blipFill>
          <a:blip r:embed="rId4"/>
          <a:stretch>
            <a:fillRect/>
          </a:stretch>
        </p:blipFill>
        <p:spPr>
          <a:xfrm>
            <a:off x="4124046" y="3572932"/>
            <a:ext cx="2884108" cy="2646583"/>
          </a:xfrm>
          <a:prstGeom prst="rect">
            <a:avLst/>
          </a:prstGeom>
        </p:spPr>
      </p:pic>
      <p:sp>
        <p:nvSpPr>
          <p:cNvPr id="2" name="Rectangle 1">
            <a:extLst>
              <a:ext uri="{FF2B5EF4-FFF2-40B4-BE49-F238E27FC236}">
                <a16:creationId xmlns:a16="http://schemas.microsoft.com/office/drawing/2014/main" id="{0C76FF9C-8605-3114-F048-924CCF6A4211}"/>
              </a:ext>
            </a:extLst>
          </p:cNvPr>
          <p:cNvSpPr/>
          <p:nvPr/>
        </p:nvSpPr>
        <p:spPr>
          <a:xfrm>
            <a:off x="0" y="0"/>
            <a:ext cx="41148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8AF70434-D605-45BA-E95F-0088F80822D4}"/>
              </a:ext>
            </a:extLst>
          </p:cNvPr>
          <p:cNvSpPr txBox="1"/>
          <p:nvPr/>
        </p:nvSpPr>
        <p:spPr>
          <a:xfrm>
            <a:off x="38906" y="19774"/>
            <a:ext cx="3710475" cy="1544718"/>
          </a:xfrm>
          <a:prstGeom prst="rect">
            <a:avLst/>
          </a:prstGeom>
          <a:noFill/>
        </p:spPr>
        <p:txBody>
          <a:bodyPr wrap="square" rtlCol="0">
            <a:spAutoFit/>
          </a:bodyPr>
          <a:lstStyle/>
          <a:p>
            <a:pPr lvl="0">
              <a:lnSpc>
                <a:spcPct val="70000"/>
              </a:lnSpc>
              <a:defRPr/>
            </a:pPr>
            <a:r>
              <a:rPr lang="en-GB" sz="4400" spc="-188" dirty="0">
                <a:gradFill>
                  <a:gsLst>
                    <a:gs pos="0">
                      <a:srgbClr val="0BD0D9"/>
                    </a:gs>
                    <a:gs pos="82000">
                      <a:srgbClr val="0F6FC6">
                        <a:lumMod val="75000"/>
                      </a:srgbClr>
                    </a:gs>
                  </a:gsLst>
                  <a:lin ang="2700000" scaled="1"/>
                </a:gradFill>
                <a:latin typeface="Calibri Light" panose="020F0302020204030204"/>
                <a:cs typeface="Poppins Light" panose="00000400000000000000" pitchFamily="2" charset="0"/>
              </a:rPr>
              <a:t>Complicated </a:t>
            </a:r>
          </a:p>
          <a:p>
            <a:pPr lvl="0">
              <a:lnSpc>
                <a:spcPct val="70000"/>
              </a:lnSpc>
              <a:defRPr/>
            </a:pPr>
            <a:r>
              <a:rPr lang="en-GB" sz="4400" spc="-188" dirty="0">
                <a:gradFill>
                  <a:gsLst>
                    <a:gs pos="0">
                      <a:srgbClr val="0BD0D9"/>
                    </a:gs>
                    <a:gs pos="82000">
                      <a:srgbClr val="0F6FC6">
                        <a:lumMod val="75000"/>
                      </a:srgbClr>
                    </a:gs>
                  </a:gsLst>
                  <a:lin ang="2700000" scaled="1"/>
                </a:gradFill>
                <a:latin typeface="Calibri Light" panose="020F0302020204030204"/>
                <a:cs typeface="Poppins Light" panose="00000400000000000000" pitchFamily="2" charset="0"/>
              </a:rPr>
              <a:t>Vs. Complex Problem Solving</a:t>
            </a:r>
            <a:endParaRPr lang="id-ID" sz="4400" spc="-188" dirty="0">
              <a:gradFill>
                <a:gsLst>
                  <a:gs pos="0">
                    <a:srgbClr val="0BD0D9"/>
                  </a:gs>
                  <a:gs pos="82000">
                    <a:srgbClr val="0F6FC6">
                      <a:lumMod val="75000"/>
                    </a:srgbClr>
                  </a:gs>
                </a:gsLst>
                <a:lin ang="2700000" scaled="1"/>
              </a:gradFill>
              <a:latin typeface="Calibri Light" panose="020F0302020204030204"/>
              <a:cs typeface="Poppins Light" panose="00000400000000000000" pitchFamily="2" charset="0"/>
            </a:endParaRPr>
          </a:p>
        </p:txBody>
      </p:sp>
      <p:sp>
        <p:nvSpPr>
          <p:cNvPr id="5" name="TextBox 4">
            <a:extLst>
              <a:ext uri="{FF2B5EF4-FFF2-40B4-BE49-F238E27FC236}">
                <a16:creationId xmlns:a16="http://schemas.microsoft.com/office/drawing/2014/main" id="{93557329-2256-2686-CC52-EF9A61516DBD}"/>
              </a:ext>
            </a:extLst>
          </p:cNvPr>
          <p:cNvSpPr txBox="1"/>
          <p:nvPr/>
        </p:nvSpPr>
        <p:spPr>
          <a:xfrm>
            <a:off x="135583" y="4591457"/>
            <a:ext cx="3843634" cy="224676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rgbClr val="002060"/>
                </a:solidFill>
                <a:effectLst/>
                <a:uLnTx/>
                <a:uFillTx/>
                <a:latin typeface="Calibri Light" panose="020F0302020204030204"/>
                <a:ea typeface="+mn-ea"/>
                <a:cs typeface="+mn-cs"/>
              </a:rPr>
              <a:t>“We’re thinking about systems change not as an issue or a person that needs to be fixed… it’s the set of conditions that surround that individual. We need to work on </a:t>
            </a:r>
            <a:r>
              <a:rPr kumimoji="0" lang="en-GB" sz="2000" b="1" i="1" u="none" strike="noStrike" kern="1200" cap="none" spc="0" normalizeH="0" baseline="0" noProof="0" dirty="0">
                <a:ln>
                  <a:noFill/>
                </a:ln>
                <a:solidFill>
                  <a:srgbClr val="002060"/>
                </a:solidFill>
                <a:effectLst/>
                <a:uLnTx/>
                <a:uFillTx/>
                <a:latin typeface="Calibri Light" panose="020F0302020204030204"/>
                <a:ea typeface="+mn-ea"/>
                <a:cs typeface="+mn-cs"/>
              </a:rPr>
              <a:t>dissolving</a:t>
            </a:r>
            <a:r>
              <a:rPr kumimoji="0" lang="en-GB" sz="2000" b="0" i="1" u="none" strike="noStrike" kern="1200" cap="none" spc="0" normalizeH="0" baseline="0" noProof="0" dirty="0">
                <a:ln>
                  <a:noFill/>
                </a:ln>
                <a:solidFill>
                  <a:srgbClr val="002060"/>
                </a:solidFill>
                <a:effectLst/>
                <a:uLnTx/>
                <a:uFillTx/>
                <a:latin typeface="Calibri Light" panose="020F0302020204030204"/>
                <a:ea typeface="+mn-ea"/>
                <a:cs typeface="+mn-cs"/>
              </a:rPr>
              <a:t> the conditions that hold the problem in place”.   </a:t>
            </a:r>
            <a:r>
              <a:rPr kumimoji="0" lang="en-GB" sz="2000" b="0" u="none" strike="noStrike" kern="1200" cap="none" spc="0" normalizeH="0" baseline="0" noProof="0" dirty="0">
                <a:ln>
                  <a:noFill/>
                </a:ln>
                <a:solidFill>
                  <a:srgbClr val="002060"/>
                </a:solidFill>
                <a:effectLst/>
                <a:uLnTx/>
                <a:uFillTx/>
                <a:latin typeface="Calibri Light" panose="020F0302020204030204"/>
                <a:ea typeface="+mn-ea"/>
                <a:cs typeface="+mn-cs"/>
              </a:rPr>
              <a:t>- John Kania</a:t>
            </a:r>
          </a:p>
        </p:txBody>
      </p:sp>
      <p:sp>
        <p:nvSpPr>
          <p:cNvPr id="8" name="TextBox 7">
            <a:extLst>
              <a:ext uri="{FF2B5EF4-FFF2-40B4-BE49-F238E27FC236}">
                <a16:creationId xmlns:a16="http://schemas.microsoft.com/office/drawing/2014/main" id="{CE61A4BC-3241-CF63-B19B-97A09F8D386D}"/>
              </a:ext>
            </a:extLst>
          </p:cNvPr>
          <p:cNvSpPr txBox="1"/>
          <p:nvPr/>
        </p:nvSpPr>
        <p:spPr>
          <a:xfrm>
            <a:off x="48152" y="1707299"/>
            <a:ext cx="4075894" cy="2554545"/>
          </a:xfrm>
          <a:prstGeom prst="rect">
            <a:avLst/>
          </a:prstGeom>
          <a:noFill/>
        </p:spPr>
        <p:txBody>
          <a:bodyPr wrap="square">
            <a:spAutoFit/>
          </a:bodyPr>
          <a:lstStyle/>
          <a:p>
            <a:pPr algn="ctr">
              <a:buNone/>
            </a:pPr>
            <a:r>
              <a:rPr lang="en-GB" sz="2000" i="1" dirty="0">
                <a:solidFill>
                  <a:srgbClr val="002060"/>
                </a:solidFill>
                <a:effectLst/>
                <a:latin typeface="+mj-lt"/>
              </a:rPr>
              <a:t>“</a:t>
            </a:r>
            <a:r>
              <a:rPr lang="en-GB" sz="2000" b="1" i="1" dirty="0">
                <a:solidFill>
                  <a:srgbClr val="002060"/>
                </a:solidFill>
                <a:effectLst/>
                <a:latin typeface="+mj-lt"/>
              </a:rPr>
              <a:t>We act as if simple cause and effect </a:t>
            </a:r>
          </a:p>
          <a:p>
            <a:pPr algn="ctr">
              <a:buNone/>
            </a:pPr>
            <a:r>
              <a:rPr lang="en-GB" sz="2000" b="1" i="1" dirty="0">
                <a:solidFill>
                  <a:srgbClr val="002060"/>
                </a:solidFill>
                <a:effectLst/>
                <a:latin typeface="+mj-lt"/>
              </a:rPr>
              <a:t>is at work. </a:t>
            </a:r>
            <a:r>
              <a:rPr lang="en-GB" sz="2000" i="1" dirty="0">
                <a:solidFill>
                  <a:srgbClr val="002060"/>
                </a:solidFill>
                <a:effectLst/>
                <a:latin typeface="+mj-lt"/>
              </a:rPr>
              <a:t>We push to find the one simple reason things have gone wrong. We look for the one action </a:t>
            </a:r>
          </a:p>
          <a:p>
            <a:pPr algn="ctr">
              <a:buNone/>
            </a:pPr>
            <a:r>
              <a:rPr lang="en-GB" sz="2000" i="1" dirty="0">
                <a:solidFill>
                  <a:srgbClr val="002060"/>
                </a:solidFill>
                <a:effectLst/>
                <a:latin typeface="+mj-lt"/>
              </a:rPr>
              <a:t>or the one person that created this </a:t>
            </a:r>
          </a:p>
          <a:p>
            <a:pPr algn="ctr">
              <a:buNone/>
            </a:pPr>
            <a:r>
              <a:rPr lang="en-GB" sz="2000" i="1" dirty="0">
                <a:solidFill>
                  <a:srgbClr val="002060"/>
                </a:solidFill>
                <a:effectLst/>
                <a:latin typeface="+mj-lt"/>
              </a:rPr>
              <a:t>mess. </a:t>
            </a:r>
            <a:r>
              <a:rPr lang="en-GB" sz="2000" b="1" i="1" dirty="0">
                <a:solidFill>
                  <a:srgbClr val="002060"/>
                </a:solidFill>
                <a:effectLst/>
                <a:latin typeface="+mj-lt"/>
              </a:rPr>
              <a:t>As soon as we find someone to </a:t>
            </a:r>
            <a:endParaRPr lang="en-GB" sz="2000" b="1" i="1" dirty="0">
              <a:solidFill>
                <a:srgbClr val="002060"/>
              </a:solidFill>
              <a:latin typeface="+mj-lt"/>
            </a:endParaRPr>
          </a:p>
          <a:p>
            <a:pPr algn="ctr">
              <a:buNone/>
            </a:pPr>
            <a:r>
              <a:rPr lang="en-GB" sz="2000" b="1" i="1" dirty="0">
                <a:solidFill>
                  <a:srgbClr val="002060"/>
                </a:solidFill>
                <a:effectLst/>
                <a:latin typeface="+mj-lt"/>
              </a:rPr>
              <a:t>blame, we act as if we've solved the problem</a:t>
            </a:r>
            <a:r>
              <a:rPr lang="en-GB" sz="2000" i="1" dirty="0">
                <a:solidFill>
                  <a:srgbClr val="002060"/>
                </a:solidFill>
                <a:effectLst/>
                <a:latin typeface="+mj-lt"/>
              </a:rPr>
              <a:t>”.          </a:t>
            </a:r>
            <a:r>
              <a:rPr lang="en-GB" sz="2000" dirty="0">
                <a:solidFill>
                  <a:srgbClr val="002060"/>
                </a:solidFill>
                <a:effectLst/>
                <a:latin typeface="+mj-lt"/>
              </a:rPr>
              <a:t>- Margaret Wheatley </a:t>
            </a:r>
            <a:endParaRPr lang="en-GB" dirty="0">
              <a:solidFill>
                <a:srgbClr val="002060"/>
              </a:solidFill>
              <a:latin typeface="+mj-lt"/>
            </a:endParaRPr>
          </a:p>
        </p:txBody>
      </p:sp>
    </p:spTree>
    <p:extLst>
      <p:ext uri="{BB962C8B-B14F-4D97-AF65-F5344CB8AC3E}">
        <p14:creationId xmlns:p14="http://schemas.microsoft.com/office/powerpoint/2010/main" val="3564849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843D77-EFD9-682A-B795-5CD6EEF99183}"/>
            </a:ext>
          </a:extLst>
        </p:cNvPr>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2172C3B5-1373-A13D-41E9-A175516E0FD7}"/>
              </a:ext>
            </a:extLst>
          </p:cNvPr>
          <p:cNvPicPr>
            <a:picLocks noGrp="1" noChangeAspect="1"/>
          </p:cNvPicPr>
          <p:nvPr>
            <p:ph type="pic" sz="quarter" idx="10"/>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l="16164" r="16164"/>
          <a:stretch/>
        </p:blipFill>
        <p:spPr>
          <a:xfrm>
            <a:off x="164769" y="754533"/>
            <a:ext cx="5080602" cy="5499848"/>
          </a:xfrm>
        </p:spPr>
      </p:pic>
      <p:sp>
        <p:nvSpPr>
          <p:cNvPr id="18" name="Rectangle: Rounded Corners 17">
            <a:extLst>
              <a:ext uri="{FF2B5EF4-FFF2-40B4-BE49-F238E27FC236}">
                <a16:creationId xmlns:a16="http://schemas.microsoft.com/office/drawing/2014/main" id="{E9C6D2F3-9C18-86FB-DE3A-0D64A9156D5A}"/>
              </a:ext>
            </a:extLst>
          </p:cNvPr>
          <p:cNvSpPr/>
          <p:nvPr/>
        </p:nvSpPr>
        <p:spPr>
          <a:xfrm>
            <a:off x="167663" y="754531"/>
            <a:ext cx="5077707" cy="5499850"/>
          </a:xfrm>
          <a:prstGeom prst="roundRect">
            <a:avLst>
              <a:gd name="adj" fmla="val 0"/>
            </a:avLst>
          </a:prstGeom>
          <a:gradFill>
            <a:gsLst>
              <a:gs pos="0">
                <a:schemeClr val="accent3">
                  <a:alpha val="28000"/>
                </a:schemeClr>
              </a:gs>
              <a:gs pos="82000">
                <a:schemeClr val="accent1">
                  <a:lumMod val="75000"/>
                  <a:alpha val="8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C8DD872F-D610-D746-953A-9FB8F78AF94C}"/>
              </a:ext>
            </a:extLst>
          </p:cNvPr>
          <p:cNvSpPr txBox="1"/>
          <p:nvPr/>
        </p:nvSpPr>
        <p:spPr>
          <a:xfrm>
            <a:off x="515436" y="4449785"/>
            <a:ext cx="4379267" cy="163121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prstClr val="white"/>
                </a:solidFill>
                <a:effectLst/>
                <a:uLnTx/>
                <a:uFillTx/>
                <a:latin typeface="Calibri Light" panose="020F0302020204030204"/>
                <a:ea typeface="+mn-ea"/>
                <a:cs typeface="+mn-cs"/>
              </a:rPr>
              <a:t>“Thoughtful reflection on natural experience, in light of conceptual models is one of the most powerful tools we have for management learning.”</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Light" panose="020F0302020204030204"/>
                <a:ea typeface="+mn-ea"/>
                <a:cs typeface="+mn-cs"/>
              </a:rPr>
              <a:t>- Henry </a:t>
            </a:r>
            <a:r>
              <a:rPr kumimoji="0" lang="en-GB" sz="2000" b="0" i="0" u="none" strike="noStrike" kern="1200" cap="none" spc="0" normalizeH="0" baseline="0" noProof="0" dirty="0" err="1">
                <a:ln>
                  <a:noFill/>
                </a:ln>
                <a:solidFill>
                  <a:prstClr val="white"/>
                </a:solidFill>
                <a:effectLst/>
                <a:uLnTx/>
                <a:uFillTx/>
                <a:latin typeface="Calibri Light" panose="020F0302020204030204"/>
                <a:ea typeface="+mn-ea"/>
                <a:cs typeface="+mn-cs"/>
              </a:rPr>
              <a:t>Mintzberg</a:t>
            </a:r>
            <a:r>
              <a:rPr kumimoji="0" lang="en-GB" sz="2000" b="0" i="0" u="none" strike="noStrike" kern="1200" cap="none" spc="0" normalizeH="0" baseline="0" noProof="0" dirty="0" err="1">
                <a:ln>
                  <a:noFill/>
                </a:ln>
                <a:solidFill>
                  <a:srgbClr val="0070C0"/>
                </a:solidFill>
                <a:effectLst/>
                <a:uLnTx/>
                <a:uFillTx/>
                <a:latin typeface="Calibri Light" panose="020F0302020204030204"/>
                <a:ea typeface="+mn-ea"/>
                <a:cs typeface="+mn-cs"/>
              </a:rPr>
              <a:t>g</a:t>
            </a:r>
            <a:endParaRPr kumimoji="0" lang="en-GB" sz="2000" b="0" i="0" u="none" strike="noStrike" kern="1200" cap="none" spc="0" normalizeH="0" baseline="0" noProof="0" dirty="0">
              <a:ln>
                <a:noFill/>
              </a:ln>
              <a:solidFill>
                <a:srgbClr val="0070C0"/>
              </a:solidFill>
              <a:effectLst/>
              <a:uLnTx/>
              <a:uFillTx/>
              <a:latin typeface="Calibri Light" panose="020F0302020204030204"/>
              <a:ea typeface="+mn-ea"/>
              <a:cs typeface="+mn-cs"/>
            </a:endParaRPr>
          </a:p>
        </p:txBody>
      </p:sp>
      <p:sp>
        <p:nvSpPr>
          <p:cNvPr id="5" name="TextBox 4">
            <a:extLst>
              <a:ext uri="{FF2B5EF4-FFF2-40B4-BE49-F238E27FC236}">
                <a16:creationId xmlns:a16="http://schemas.microsoft.com/office/drawing/2014/main" id="{1294F559-A25F-4939-BC7C-98EAABF92AB6}"/>
              </a:ext>
            </a:extLst>
          </p:cNvPr>
          <p:cNvSpPr txBox="1"/>
          <p:nvPr/>
        </p:nvSpPr>
        <p:spPr>
          <a:xfrm>
            <a:off x="164767" y="901634"/>
            <a:ext cx="5198898" cy="596766"/>
          </a:xfrm>
          <a:prstGeom prst="rect">
            <a:avLst/>
          </a:prstGeom>
          <a:noFill/>
        </p:spPr>
        <p:txBody>
          <a:bodyPr wrap="square" rtlCol="0" anchor="b">
            <a:spAutoFit/>
          </a:bodyPr>
          <a:lstStyle/>
          <a:p>
            <a:pPr marL="0" marR="0" lvl="0" indent="0" algn="l" defTabSz="914400" rtl="0" eaLnBrk="1" fontAlgn="auto" latinLnBrk="0" hangingPunct="1">
              <a:lnSpc>
                <a:spcPct val="70000"/>
              </a:lnSpc>
              <a:spcBef>
                <a:spcPts val="0"/>
              </a:spcBef>
              <a:spcAft>
                <a:spcPts val="0"/>
              </a:spcAft>
              <a:buClrTx/>
              <a:buSzTx/>
              <a:buFontTx/>
              <a:buNone/>
              <a:tabLst/>
              <a:defRPr/>
            </a:pPr>
            <a:r>
              <a:rPr kumimoji="0" lang="en-US" sz="4400" b="1" i="0" u="none" strike="noStrike" kern="1200" cap="none" spc="-188" normalizeH="0" baseline="0" noProof="0" dirty="0">
                <a:ln>
                  <a:noFill/>
                </a:ln>
                <a:solidFill>
                  <a:prstClr val="white"/>
                </a:solidFill>
                <a:effectLst/>
                <a:uLnTx/>
                <a:uFillTx/>
                <a:latin typeface="Calibri Light" panose="020F0302020204030204"/>
                <a:ea typeface="+mn-ea"/>
                <a:cs typeface="Poppins Light" panose="00000400000000000000" pitchFamily="2" charset="0"/>
              </a:rPr>
              <a:t>Self-Reflection Exercise </a:t>
            </a:r>
          </a:p>
        </p:txBody>
      </p:sp>
      <p:sp>
        <p:nvSpPr>
          <p:cNvPr id="16" name="Rectangle 15">
            <a:extLst>
              <a:ext uri="{FF2B5EF4-FFF2-40B4-BE49-F238E27FC236}">
                <a16:creationId xmlns:a16="http://schemas.microsoft.com/office/drawing/2014/main" id="{1694C0C9-435E-FC3F-3506-239BC1CEF25F}"/>
              </a:ext>
            </a:extLst>
          </p:cNvPr>
          <p:cNvSpPr/>
          <p:nvPr/>
        </p:nvSpPr>
        <p:spPr>
          <a:xfrm>
            <a:off x="6546514" y="226818"/>
            <a:ext cx="5547560" cy="1938992"/>
          </a:xfrm>
          <a:prstGeom prst="rect">
            <a:avLst/>
          </a:prstGeom>
        </p:spPr>
        <p:txBody>
          <a:bodyPr wrap="square" anchor="ctr">
            <a:spAutoFit/>
          </a:bodyPr>
          <a:lstStyle/>
          <a:p>
            <a:pPr lvl="0">
              <a:defRPr/>
            </a:pPr>
            <a:r>
              <a:rPr lang="en-GB" sz="2000" b="1" dirty="0">
                <a:solidFill>
                  <a:srgbClr val="002060"/>
                </a:solidFill>
                <a:latin typeface="+mj-lt"/>
              </a:rPr>
              <a:t>Am I leading from "knowing" or "not knowing“ when addressing complex problems?</a:t>
            </a:r>
            <a:r>
              <a:rPr lang="en-GB" sz="2000" dirty="0">
                <a:solidFill>
                  <a:srgbClr val="002060"/>
                </a:solidFill>
                <a:latin typeface="+mj-lt"/>
              </a:rPr>
              <a:t> Am I using my authority to provide the answer (which is counterproductive in complexity), or am I using my authority to </a:t>
            </a:r>
            <a:r>
              <a:rPr lang="en-GB" sz="2000" b="1" dirty="0">
                <a:solidFill>
                  <a:srgbClr val="002060"/>
                </a:solidFill>
                <a:latin typeface="+mj-lt"/>
              </a:rPr>
              <a:t>host the right questions</a:t>
            </a:r>
            <a:r>
              <a:rPr lang="en-GB" sz="2000" dirty="0">
                <a:solidFill>
                  <a:srgbClr val="002060"/>
                </a:solidFill>
                <a:latin typeface="+mj-lt"/>
              </a:rPr>
              <a:t> and ensure the collective intelligence of the room is maximised?</a:t>
            </a:r>
            <a:endParaRPr kumimoji="0" lang="en-GB" sz="2000" b="0" i="0" u="none" strike="noStrike" kern="1200" cap="none" spc="0" normalizeH="0" baseline="0" noProof="0" dirty="0">
              <a:ln>
                <a:noFill/>
              </a:ln>
              <a:solidFill>
                <a:srgbClr val="002060"/>
              </a:solidFill>
              <a:effectLst/>
              <a:uLnTx/>
              <a:uFillTx/>
              <a:latin typeface="+mj-lt"/>
              <a:ea typeface="+mn-ea"/>
              <a:cs typeface="Segoe UI Light" panose="020B0502040204020203" pitchFamily="34" charset="0"/>
            </a:endParaRPr>
          </a:p>
        </p:txBody>
      </p:sp>
      <p:sp>
        <p:nvSpPr>
          <p:cNvPr id="22" name="Rectangle 21">
            <a:extLst>
              <a:ext uri="{FF2B5EF4-FFF2-40B4-BE49-F238E27FC236}">
                <a16:creationId xmlns:a16="http://schemas.microsoft.com/office/drawing/2014/main" id="{E82CB8F8-723D-A8DC-7ACA-391B99C3BA54}"/>
              </a:ext>
            </a:extLst>
          </p:cNvPr>
          <p:cNvSpPr/>
          <p:nvPr/>
        </p:nvSpPr>
        <p:spPr>
          <a:xfrm>
            <a:off x="6477907" y="2480919"/>
            <a:ext cx="5254914" cy="1631216"/>
          </a:xfrm>
          <a:prstGeom prst="rect">
            <a:avLst/>
          </a:prstGeom>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solidFill>
                  <a:srgbClr val="002060"/>
                </a:solidFill>
                <a:latin typeface="+mj-lt"/>
              </a:rPr>
              <a:t>What heroic myths am I reinforcing?</a:t>
            </a:r>
            <a:r>
              <a:rPr lang="en-GB" sz="2000" dirty="0">
                <a:solidFill>
                  <a:srgbClr val="002060"/>
                </a:solidFill>
                <a:latin typeface="+mj-lt"/>
              </a:rPr>
              <a:t> Am I unconsciously signalling that I am the </a:t>
            </a:r>
            <a:r>
              <a:rPr lang="en-GB" sz="2000" b="1" dirty="0">
                <a:solidFill>
                  <a:srgbClr val="002060"/>
                </a:solidFill>
                <a:latin typeface="+mj-lt"/>
              </a:rPr>
              <a:t>"Decisive Commander"</a:t>
            </a:r>
            <a:r>
              <a:rPr lang="en-GB" sz="2000" dirty="0">
                <a:solidFill>
                  <a:srgbClr val="002060"/>
                </a:solidFill>
                <a:latin typeface="+mj-lt"/>
              </a:rPr>
              <a:t> or the </a:t>
            </a:r>
            <a:r>
              <a:rPr lang="en-GB" sz="2000" b="1" dirty="0">
                <a:solidFill>
                  <a:srgbClr val="002060"/>
                </a:solidFill>
                <a:latin typeface="+mj-lt"/>
              </a:rPr>
              <a:t>"All-Knowing Expert"</a:t>
            </a:r>
            <a:r>
              <a:rPr lang="en-GB" sz="2000" dirty="0">
                <a:solidFill>
                  <a:srgbClr val="002060"/>
                </a:solidFill>
                <a:latin typeface="+mj-lt"/>
              </a:rPr>
              <a:t>? How does that posture prevent my team from bringing forward constructive dissent or bad news?</a:t>
            </a:r>
            <a:endParaRPr kumimoji="0" lang="en-GB" sz="2000" b="0" i="0" u="none" strike="noStrike" kern="1200" cap="none" spc="0" normalizeH="0" baseline="0" noProof="0" dirty="0">
              <a:ln>
                <a:noFill/>
              </a:ln>
              <a:solidFill>
                <a:srgbClr val="002060"/>
              </a:solidFill>
              <a:effectLst/>
              <a:uLnTx/>
              <a:uFillTx/>
              <a:latin typeface="+mj-lt"/>
              <a:ea typeface="+mn-ea"/>
              <a:cs typeface="Segoe UI Light" panose="020B0502040204020203" pitchFamily="34" charset="0"/>
            </a:endParaRPr>
          </a:p>
        </p:txBody>
      </p:sp>
      <p:pic>
        <p:nvPicPr>
          <p:cNvPr id="26" name="Picture 6" descr="Questions">
            <a:extLst>
              <a:ext uri="{FF2B5EF4-FFF2-40B4-BE49-F238E27FC236}">
                <a16:creationId xmlns:a16="http://schemas.microsoft.com/office/drawing/2014/main" id="{7C09BFEE-D606-B55F-7A4F-A5BDA0B82728}"/>
              </a:ext>
            </a:extLst>
          </p:cNvPr>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433402" y="784176"/>
            <a:ext cx="933808" cy="824279"/>
          </a:xfrm>
          <a:custGeom>
            <a:avLst/>
            <a:gdLst>
              <a:gd name="connsiteX0" fmla="*/ 618122 w 1236244"/>
              <a:gd name="connsiteY0" fmla="*/ 0 h 1236244"/>
              <a:gd name="connsiteX1" fmla="*/ 1236244 w 1236244"/>
              <a:gd name="connsiteY1" fmla="*/ 618122 h 1236244"/>
              <a:gd name="connsiteX2" fmla="*/ 618122 w 1236244"/>
              <a:gd name="connsiteY2" fmla="*/ 1236244 h 1236244"/>
              <a:gd name="connsiteX3" fmla="*/ 0 w 1236244"/>
              <a:gd name="connsiteY3" fmla="*/ 618122 h 1236244"/>
              <a:gd name="connsiteX4" fmla="*/ 618122 w 1236244"/>
              <a:gd name="connsiteY4" fmla="*/ 0 h 1236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44" h="1236244">
                <a:moveTo>
                  <a:pt x="618122" y="0"/>
                </a:moveTo>
                <a:cubicBezTo>
                  <a:pt x="959501" y="0"/>
                  <a:pt x="1236244" y="276743"/>
                  <a:pt x="1236244" y="618122"/>
                </a:cubicBezTo>
                <a:cubicBezTo>
                  <a:pt x="1236244" y="959501"/>
                  <a:pt x="959501" y="1236244"/>
                  <a:pt x="618122" y="1236244"/>
                </a:cubicBezTo>
                <a:cubicBezTo>
                  <a:pt x="276743" y="1236244"/>
                  <a:pt x="0" y="959501"/>
                  <a:pt x="0" y="618122"/>
                </a:cubicBezTo>
                <a:cubicBezTo>
                  <a:pt x="0" y="276743"/>
                  <a:pt x="276743" y="0"/>
                  <a:pt x="618122" y="0"/>
                </a:cubicBezTo>
                <a:close/>
              </a:path>
            </a:pathLst>
          </a:custGeom>
          <a:solidFill>
            <a:schemeClr val="bg1">
              <a:lumMod val="95000"/>
            </a:schemeClr>
          </a:solidFill>
        </p:spPr>
      </p:pic>
      <p:pic>
        <p:nvPicPr>
          <p:cNvPr id="27" name="Picture 6" descr="Questions">
            <a:extLst>
              <a:ext uri="{FF2B5EF4-FFF2-40B4-BE49-F238E27FC236}">
                <a16:creationId xmlns:a16="http://schemas.microsoft.com/office/drawing/2014/main" id="{0CCC4957-8F8F-CFC0-D63D-B233DC8D1E9A}"/>
              </a:ext>
            </a:extLst>
          </p:cNvPr>
          <p:cNvPicPr>
            <a:picLocks noChangeAspect="1" noChangeArrowheads="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5368905" y="2884388"/>
            <a:ext cx="933808" cy="824279"/>
          </a:xfrm>
          <a:custGeom>
            <a:avLst/>
            <a:gdLst>
              <a:gd name="connsiteX0" fmla="*/ 618122 w 1236244"/>
              <a:gd name="connsiteY0" fmla="*/ 0 h 1236244"/>
              <a:gd name="connsiteX1" fmla="*/ 1236244 w 1236244"/>
              <a:gd name="connsiteY1" fmla="*/ 618122 h 1236244"/>
              <a:gd name="connsiteX2" fmla="*/ 618122 w 1236244"/>
              <a:gd name="connsiteY2" fmla="*/ 1236244 h 1236244"/>
              <a:gd name="connsiteX3" fmla="*/ 0 w 1236244"/>
              <a:gd name="connsiteY3" fmla="*/ 618122 h 1236244"/>
              <a:gd name="connsiteX4" fmla="*/ 618122 w 1236244"/>
              <a:gd name="connsiteY4" fmla="*/ 0 h 1236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44" h="1236244">
                <a:moveTo>
                  <a:pt x="618122" y="0"/>
                </a:moveTo>
                <a:cubicBezTo>
                  <a:pt x="959501" y="0"/>
                  <a:pt x="1236244" y="276743"/>
                  <a:pt x="1236244" y="618122"/>
                </a:cubicBezTo>
                <a:cubicBezTo>
                  <a:pt x="1236244" y="959501"/>
                  <a:pt x="959501" y="1236244"/>
                  <a:pt x="618122" y="1236244"/>
                </a:cubicBezTo>
                <a:cubicBezTo>
                  <a:pt x="276743" y="1236244"/>
                  <a:pt x="0" y="959501"/>
                  <a:pt x="0" y="618122"/>
                </a:cubicBezTo>
                <a:cubicBezTo>
                  <a:pt x="0" y="276743"/>
                  <a:pt x="276743" y="0"/>
                  <a:pt x="618122" y="0"/>
                </a:cubicBezTo>
                <a:close/>
              </a:path>
            </a:pathLst>
          </a:custGeom>
          <a:solidFill>
            <a:schemeClr val="bg1">
              <a:lumMod val="95000"/>
            </a:schemeClr>
          </a:solidFill>
        </p:spPr>
      </p:pic>
      <p:pic>
        <p:nvPicPr>
          <p:cNvPr id="29" name="Picture 28">
            <a:extLst>
              <a:ext uri="{FF2B5EF4-FFF2-40B4-BE49-F238E27FC236}">
                <a16:creationId xmlns:a16="http://schemas.microsoft.com/office/drawing/2014/main" id="{2E7EB2B4-E260-A47B-56C8-6BE810941B6B}"/>
              </a:ext>
            </a:extLst>
          </p:cNvPr>
          <p:cNvPicPr>
            <a:picLocks noChangeAspect="1"/>
          </p:cNvPicPr>
          <p:nvPr/>
        </p:nvPicPr>
        <p:blipFill>
          <a:blip r:embed="rId8"/>
          <a:stretch>
            <a:fillRect/>
          </a:stretch>
        </p:blipFill>
        <p:spPr>
          <a:xfrm>
            <a:off x="10570470" y="6254381"/>
            <a:ext cx="897897" cy="369332"/>
          </a:xfrm>
          <a:prstGeom prst="rect">
            <a:avLst/>
          </a:prstGeom>
        </p:spPr>
      </p:pic>
      <p:sp>
        <p:nvSpPr>
          <p:cNvPr id="2" name="TextBox 1">
            <a:extLst>
              <a:ext uri="{FF2B5EF4-FFF2-40B4-BE49-F238E27FC236}">
                <a16:creationId xmlns:a16="http://schemas.microsoft.com/office/drawing/2014/main" id="{DFE46810-B7A1-A4AE-21A3-E90ACF879311}"/>
              </a:ext>
            </a:extLst>
          </p:cNvPr>
          <p:cNvSpPr txBox="1"/>
          <p:nvPr/>
        </p:nvSpPr>
        <p:spPr>
          <a:xfrm>
            <a:off x="355694" y="1751809"/>
            <a:ext cx="4698750" cy="1544718"/>
          </a:xfrm>
          <a:prstGeom prst="rect">
            <a:avLst/>
          </a:prstGeom>
          <a:noFill/>
        </p:spPr>
        <p:txBody>
          <a:bodyPr wrap="square" rtlCol="0" anchor="b">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4400" b="0" i="0" u="none" strike="noStrike" kern="1200" cap="none" spc="-188" normalizeH="0" baseline="0" noProof="0" dirty="0">
                <a:ln>
                  <a:noFill/>
                </a:ln>
                <a:solidFill>
                  <a:prstClr val="white"/>
                </a:solidFill>
                <a:effectLst/>
                <a:uLnTx/>
                <a:uFillTx/>
                <a:latin typeface="Calibri Light" panose="020F0302020204030204"/>
                <a:ea typeface="+mn-ea"/>
                <a:cs typeface="Poppins Light" panose="00000400000000000000" pitchFamily="2" charset="0"/>
              </a:rPr>
              <a:t>The Leadership Of Complex / Wicked Problems </a:t>
            </a:r>
          </a:p>
        </p:txBody>
      </p:sp>
      <p:sp>
        <p:nvSpPr>
          <p:cNvPr id="3" name="Rectangle 2">
            <a:extLst>
              <a:ext uri="{FF2B5EF4-FFF2-40B4-BE49-F238E27FC236}">
                <a16:creationId xmlns:a16="http://schemas.microsoft.com/office/drawing/2014/main" id="{38D98637-80D7-612C-1CC9-08CBA3B541D8}"/>
              </a:ext>
            </a:extLst>
          </p:cNvPr>
          <p:cNvSpPr/>
          <p:nvPr/>
        </p:nvSpPr>
        <p:spPr>
          <a:xfrm>
            <a:off x="6477907" y="4309149"/>
            <a:ext cx="5198657" cy="1938992"/>
          </a:xfrm>
          <a:prstGeom prst="rect">
            <a:avLst/>
          </a:prstGeom>
        </p:spPr>
        <p:txBody>
          <a:bodyPr wrap="square" anchor="ctr">
            <a:spAutoFit/>
          </a:bodyPr>
          <a:lstStyle/>
          <a:p>
            <a:pPr lvl="0">
              <a:defRPr/>
            </a:pPr>
            <a:r>
              <a:rPr lang="en-GB" sz="2000" b="1" dirty="0">
                <a:solidFill>
                  <a:srgbClr val="002060"/>
                </a:solidFill>
                <a:latin typeface="+mj-lt"/>
              </a:rPr>
              <a:t>What am I attached to?</a:t>
            </a:r>
            <a:r>
              <a:rPr lang="en-GB" sz="2000" dirty="0">
                <a:solidFill>
                  <a:srgbClr val="002060"/>
                </a:solidFill>
                <a:latin typeface="+mj-lt"/>
              </a:rPr>
              <a:t> Do I need </a:t>
            </a:r>
            <a:r>
              <a:rPr lang="en-GB" sz="2000" i="1" dirty="0">
                <a:solidFill>
                  <a:srgbClr val="002060"/>
                </a:solidFill>
                <a:latin typeface="+mj-lt"/>
              </a:rPr>
              <a:t>my</a:t>
            </a:r>
            <a:r>
              <a:rPr lang="en-GB" sz="2000" dirty="0">
                <a:solidFill>
                  <a:srgbClr val="002060"/>
                </a:solidFill>
                <a:latin typeface="+mj-lt"/>
              </a:rPr>
              <a:t> initial solution to be the right one, or can I truly practice </a:t>
            </a:r>
            <a:r>
              <a:rPr lang="en-GB" sz="2000" i="1" dirty="0">
                <a:solidFill>
                  <a:srgbClr val="002060"/>
                </a:solidFill>
                <a:latin typeface="+mj-lt"/>
              </a:rPr>
              <a:t>"An </a:t>
            </a:r>
            <a:r>
              <a:rPr lang="en-GB" sz="2000" i="1">
                <a:solidFill>
                  <a:srgbClr val="002060"/>
                </a:solidFill>
                <a:latin typeface="+mj-lt"/>
              </a:rPr>
              <a:t>Open Mind"</a:t>
            </a:r>
            <a:r>
              <a:rPr lang="en-GB" sz="2000">
                <a:solidFill>
                  <a:srgbClr val="002060"/>
                </a:solidFill>
                <a:latin typeface="+mj-lt"/>
              </a:rPr>
              <a:t> </a:t>
            </a:r>
            <a:r>
              <a:rPr lang="en-GB" sz="2000" dirty="0">
                <a:solidFill>
                  <a:srgbClr val="002060"/>
                </a:solidFill>
                <a:latin typeface="+mj-lt"/>
              </a:rPr>
              <a:t>and allow the solution to emerge from the system? What is the personal cost to me of giving up the illusion of control?</a:t>
            </a:r>
            <a:endParaRPr kumimoji="0" lang="en-GB" sz="2000" b="0" i="0" u="none" strike="noStrike" kern="1200" cap="none" spc="0" normalizeH="0" baseline="0" noProof="0" dirty="0">
              <a:ln>
                <a:noFill/>
              </a:ln>
              <a:solidFill>
                <a:srgbClr val="002060"/>
              </a:solidFill>
              <a:effectLst/>
              <a:uLnTx/>
              <a:uFillTx/>
              <a:latin typeface="+mj-lt"/>
              <a:ea typeface="+mn-ea"/>
              <a:cs typeface="Segoe UI Light" panose="020B0502040204020203" pitchFamily="34" charset="0"/>
            </a:endParaRPr>
          </a:p>
        </p:txBody>
      </p:sp>
      <p:pic>
        <p:nvPicPr>
          <p:cNvPr id="6" name="Picture 6" descr="Questions">
            <a:extLst>
              <a:ext uri="{FF2B5EF4-FFF2-40B4-BE49-F238E27FC236}">
                <a16:creationId xmlns:a16="http://schemas.microsoft.com/office/drawing/2014/main" id="{481E1571-F7E1-F8B3-C6CB-7E48ED4230FC}"/>
              </a:ext>
            </a:extLst>
          </p:cNvPr>
          <p:cNvPicPr>
            <a:picLocks noChangeAspect="1" noChangeArrowheads="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5374012" y="4866506"/>
            <a:ext cx="933808" cy="824279"/>
          </a:xfrm>
          <a:custGeom>
            <a:avLst/>
            <a:gdLst>
              <a:gd name="connsiteX0" fmla="*/ 618122 w 1236244"/>
              <a:gd name="connsiteY0" fmla="*/ 0 h 1236244"/>
              <a:gd name="connsiteX1" fmla="*/ 1236244 w 1236244"/>
              <a:gd name="connsiteY1" fmla="*/ 618122 h 1236244"/>
              <a:gd name="connsiteX2" fmla="*/ 618122 w 1236244"/>
              <a:gd name="connsiteY2" fmla="*/ 1236244 h 1236244"/>
              <a:gd name="connsiteX3" fmla="*/ 0 w 1236244"/>
              <a:gd name="connsiteY3" fmla="*/ 618122 h 1236244"/>
              <a:gd name="connsiteX4" fmla="*/ 618122 w 1236244"/>
              <a:gd name="connsiteY4" fmla="*/ 0 h 1236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44" h="1236244">
                <a:moveTo>
                  <a:pt x="618122" y="0"/>
                </a:moveTo>
                <a:cubicBezTo>
                  <a:pt x="959501" y="0"/>
                  <a:pt x="1236244" y="276743"/>
                  <a:pt x="1236244" y="618122"/>
                </a:cubicBezTo>
                <a:cubicBezTo>
                  <a:pt x="1236244" y="959501"/>
                  <a:pt x="959501" y="1236244"/>
                  <a:pt x="618122" y="1236244"/>
                </a:cubicBezTo>
                <a:cubicBezTo>
                  <a:pt x="276743" y="1236244"/>
                  <a:pt x="0" y="959501"/>
                  <a:pt x="0" y="618122"/>
                </a:cubicBezTo>
                <a:cubicBezTo>
                  <a:pt x="0" y="276743"/>
                  <a:pt x="276743" y="0"/>
                  <a:pt x="618122" y="0"/>
                </a:cubicBezTo>
                <a:close/>
              </a:path>
            </a:pathLst>
          </a:custGeom>
          <a:solidFill>
            <a:schemeClr val="bg1">
              <a:lumMod val="95000"/>
            </a:schemeClr>
          </a:solidFill>
        </p:spPr>
      </p:pic>
    </p:spTree>
    <p:extLst>
      <p:ext uri="{BB962C8B-B14F-4D97-AF65-F5344CB8AC3E}">
        <p14:creationId xmlns:p14="http://schemas.microsoft.com/office/powerpoint/2010/main" val="2350088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Rounded Corners 43">
            <a:extLst>
              <a:ext uri="{FF2B5EF4-FFF2-40B4-BE49-F238E27FC236}">
                <a16:creationId xmlns:a16="http://schemas.microsoft.com/office/drawing/2014/main" id="{FC406609-B54F-45BC-8A28-DC0A262B4EFD}"/>
              </a:ext>
            </a:extLst>
          </p:cNvPr>
          <p:cNvSpPr/>
          <p:nvPr/>
        </p:nvSpPr>
        <p:spPr>
          <a:xfrm>
            <a:off x="6253220" y="5402726"/>
            <a:ext cx="2806139" cy="1318643"/>
          </a:xfrm>
          <a:prstGeom prst="roundRect">
            <a:avLst>
              <a:gd name="adj" fmla="val 4163"/>
            </a:avLst>
          </a:prstGeom>
          <a:solidFill>
            <a:schemeClr val="accent2">
              <a:lumMod val="20000"/>
              <a:lumOff val="80000"/>
            </a:schemeClr>
          </a:solidFill>
          <a:ln>
            <a:noFill/>
          </a:ln>
          <a:effectLst>
            <a:outerShdw blurRad="1270000" dist="444500" dir="5400000" sx="90000" sy="9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2000" b="0" i="0" u="none" strike="noStrike" kern="1200" cap="none" spc="0" normalizeH="0" baseline="0" noProof="0">
              <a:ln>
                <a:solidFill>
                  <a:sysClr val="windowText" lastClr="000000"/>
                </a:solidFill>
              </a:ln>
              <a:solidFill>
                <a:prstClr val="black"/>
              </a:solidFill>
              <a:effectLst/>
              <a:uLnTx/>
              <a:uFillTx/>
              <a:latin typeface="Calibri Light" panose="020F0302020204030204"/>
              <a:ea typeface="+mn-ea"/>
              <a:cs typeface="+mn-cs"/>
            </a:endParaRPr>
          </a:p>
        </p:txBody>
      </p:sp>
      <p:sp>
        <p:nvSpPr>
          <p:cNvPr id="32" name="Rectangle: Rounded Corners 31">
            <a:extLst>
              <a:ext uri="{FF2B5EF4-FFF2-40B4-BE49-F238E27FC236}">
                <a16:creationId xmlns:a16="http://schemas.microsoft.com/office/drawing/2014/main" id="{C7452D79-7628-4B71-8703-782F35C8911B}"/>
              </a:ext>
            </a:extLst>
          </p:cNvPr>
          <p:cNvSpPr/>
          <p:nvPr/>
        </p:nvSpPr>
        <p:spPr>
          <a:xfrm>
            <a:off x="9171853" y="5408570"/>
            <a:ext cx="2681895" cy="1318643"/>
          </a:xfrm>
          <a:prstGeom prst="roundRect">
            <a:avLst>
              <a:gd name="adj" fmla="val 4163"/>
            </a:avLst>
          </a:prstGeom>
          <a:solidFill>
            <a:schemeClr val="accent2">
              <a:lumMod val="20000"/>
              <a:lumOff val="80000"/>
            </a:schemeClr>
          </a:solidFill>
          <a:ln>
            <a:noFill/>
          </a:ln>
          <a:effectLst>
            <a:outerShdw blurRad="1270000" dist="444500" dir="5400000" sx="90000" sy="9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2000" b="0" i="0" u="none" strike="noStrike" kern="1200" cap="none" spc="0" normalizeH="0" baseline="0" noProof="0">
              <a:ln>
                <a:solidFill>
                  <a:sysClr val="windowText" lastClr="000000"/>
                </a:solidFill>
              </a:ln>
              <a:solidFill>
                <a:prstClr val="black"/>
              </a:solidFill>
              <a:effectLst/>
              <a:uLnTx/>
              <a:uFillTx/>
              <a:latin typeface="Calibri Light" panose="020F0302020204030204"/>
              <a:ea typeface="+mn-ea"/>
              <a:cs typeface="+mn-cs"/>
            </a:endParaRPr>
          </a:p>
        </p:txBody>
      </p:sp>
      <p:sp>
        <p:nvSpPr>
          <p:cNvPr id="83" name="Rectangle 82">
            <a:extLst>
              <a:ext uri="{FF2B5EF4-FFF2-40B4-BE49-F238E27FC236}">
                <a16:creationId xmlns:a16="http://schemas.microsoft.com/office/drawing/2014/main" id="{67A94BC7-164C-4752-B2D4-A3B8C41147E2}"/>
              </a:ext>
            </a:extLst>
          </p:cNvPr>
          <p:cNvSpPr/>
          <p:nvPr/>
        </p:nvSpPr>
        <p:spPr>
          <a:xfrm>
            <a:off x="0" y="-19773"/>
            <a:ext cx="12192000" cy="32201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Rounded Corners 14">
            <a:extLst>
              <a:ext uri="{FF2B5EF4-FFF2-40B4-BE49-F238E27FC236}">
                <a16:creationId xmlns:a16="http://schemas.microsoft.com/office/drawing/2014/main" id="{39B38017-CEE9-4935-8D4E-6573A50F86D7}"/>
              </a:ext>
            </a:extLst>
          </p:cNvPr>
          <p:cNvSpPr/>
          <p:nvPr/>
        </p:nvSpPr>
        <p:spPr>
          <a:xfrm>
            <a:off x="6265932" y="1252378"/>
            <a:ext cx="2815866" cy="1277088"/>
          </a:xfrm>
          <a:prstGeom prst="roundRect">
            <a:avLst>
              <a:gd name="adj" fmla="val 4163"/>
            </a:avLst>
          </a:prstGeom>
          <a:solidFill>
            <a:schemeClr val="accent5">
              <a:lumMod val="20000"/>
              <a:lumOff val="80000"/>
            </a:schemeClr>
          </a:solidFill>
          <a:ln>
            <a:noFill/>
          </a:ln>
          <a:effectLst>
            <a:outerShdw blurRad="1270000" dist="444500" dir="5400000" sx="90000" sy="9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2000" b="0" i="0" u="none" strike="noStrike" kern="1200" cap="none" spc="0" normalizeH="0" baseline="0" noProof="0">
              <a:ln>
                <a:solidFill>
                  <a:sysClr val="windowText" lastClr="000000"/>
                </a:solidFill>
              </a:ln>
              <a:solidFill>
                <a:prstClr val="black"/>
              </a:solidFill>
              <a:effectLst/>
              <a:uLnTx/>
              <a:uFillTx/>
              <a:latin typeface="Calibri Light" panose="020F0302020204030204"/>
              <a:ea typeface="+mn-ea"/>
              <a:cs typeface="+mn-cs"/>
            </a:endParaRPr>
          </a:p>
        </p:txBody>
      </p:sp>
      <p:sp>
        <p:nvSpPr>
          <p:cNvPr id="18" name="Rectangle: Rounded Corners 17">
            <a:extLst>
              <a:ext uri="{FF2B5EF4-FFF2-40B4-BE49-F238E27FC236}">
                <a16:creationId xmlns:a16="http://schemas.microsoft.com/office/drawing/2014/main" id="{45DCAAEE-DBC7-4B61-86D4-6B045E8C96C8}"/>
              </a:ext>
            </a:extLst>
          </p:cNvPr>
          <p:cNvSpPr/>
          <p:nvPr/>
        </p:nvSpPr>
        <p:spPr>
          <a:xfrm>
            <a:off x="9175869" y="1258404"/>
            <a:ext cx="2687158" cy="1275503"/>
          </a:xfrm>
          <a:prstGeom prst="roundRect">
            <a:avLst>
              <a:gd name="adj" fmla="val 4163"/>
            </a:avLst>
          </a:prstGeom>
          <a:solidFill>
            <a:schemeClr val="accent5">
              <a:lumMod val="20000"/>
              <a:lumOff val="80000"/>
            </a:schemeClr>
          </a:solidFill>
          <a:ln>
            <a:noFill/>
          </a:ln>
          <a:effectLst>
            <a:outerShdw blurRad="1270000" dist="444500" dir="5400000" sx="90000" sy="9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2000" b="0" i="0" u="none" strike="noStrike" kern="1200" cap="none" spc="0" normalizeH="0" baseline="0" noProof="0">
              <a:ln>
                <a:solidFill>
                  <a:sysClr val="windowText" lastClr="000000"/>
                </a:solidFill>
              </a:ln>
              <a:solidFill>
                <a:prstClr val="black"/>
              </a:solidFill>
              <a:effectLst/>
              <a:uLnTx/>
              <a:uFillTx/>
              <a:latin typeface="Calibri Light" panose="020F0302020204030204"/>
              <a:ea typeface="+mn-ea"/>
              <a:cs typeface="+mn-cs"/>
            </a:endParaRPr>
          </a:p>
        </p:txBody>
      </p:sp>
      <p:sp>
        <p:nvSpPr>
          <p:cNvPr id="21" name="TextBox 20">
            <a:extLst>
              <a:ext uri="{FF2B5EF4-FFF2-40B4-BE49-F238E27FC236}">
                <a16:creationId xmlns:a16="http://schemas.microsoft.com/office/drawing/2014/main" id="{928ABC2C-826E-4E60-A8EE-EB4B847579DC}"/>
              </a:ext>
            </a:extLst>
          </p:cNvPr>
          <p:cNvSpPr txBox="1"/>
          <p:nvPr/>
        </p:nvSpPr>
        <p:spPr>
          <a:xfrm>
            <a:off x="1346602" y="62507"/>
            <a:ext cx="9458803" cy="596766"/>
          </a:xfrm>
          <a:prstGeom prst="rect">
            <a:avLst/>
          </a:prstGeom>
          <a:noFill/>
        </p:spPr>
        <p:txBody>
          <a:bodyPr wrap="square" rtlCol="0">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4400" b="0" i="0" u="none" strike="noStrike" kern="1200" cap="none" spc="-188" normalizeH="0" baseline="0" noProof="0" dirty="0">
                <a:ln>
                  <a:noFill/>
                </a:ln>
                <a:gradFill>
                  <a:gsLst>
                    <a:gs pos="0">
                      <a:srgbClr val="0BD0D9"/>
                    </a:gs>
                    <a:gs pos="82000">
                      <a:srgbClr val="0F6FC6">
                        <a:lumMod val="75000"/>
                      </a:srgbClr>
                    </a:gs>
                  </a:gsLst>
                  <a:lin ang="2700000" scaled="1"/>
                </a:gradFill>
                <a:effectLst/>
                <a:uLnTx/>
                <a:uFillTx/>
                <a:latin typeface="Calibri Light" panose="020F0302020204030204"/>
                <a:ea typeface="+mn-ea"/>
                <a:cs typeface="Poppins SemiBold" panose="00000700000000000000" pitchFamily="2" charset="0"/>
              </a:rPr>
              <a:t>Diagnosing Complex / Wicked Problems</a:t>
            </a:r>
            <a:endParaRPr kumimoji="0" lang="en-US" sz="3600" b="0" i="0" u="none" strike="noStrike" kern="1200" cap="none" spc="-188" normalizeH="0" baseline="0" noProof="0" dirty="0">
              <a:ln>
                <a:noFill/>
              </a:ln>
              <a:gradFill>
                <a:gsLst>
                  <a:gs pos="0">
                    <a:srgbClr val="0BD0D9"/>
                  </a:gs>
                  <a:gs pos="82000">
                    <a:srgbClr val="0F6FC6">
                      <a:lumMod val="75000"/>
                    </a:srgbClr>
                  </a:gs>
                </a:gsLst>
                <a:lin ang="2700000" scaled="1"/>
              </a:gradFill>
              <a:effectLst/>
              <a:uLnTx/>
              <a:uFillTx/>
              <a:latin typeface="Calibri Light" panose="020F0302020204030204"/>
              <a:ea typeface="+mn-ea"/>
              <a:cs typeface="Poppins SemiBold" panose="00000700000000000000" pitchFamily="2" charset="0"/>
            </a:endParaRPr>
          </a:p>
        </p:txBody>
      </p:sp>
      <p:sp>
        <p:nvSpPr>
          <p:cNvPr id="27" name="Rectangle 26">
            <a:extLst>
              <a:ext uri="{FF2B5EF4-FFF2-40B4-BE49-F238E27FC236}">
                <a16:creationId xmlns:a16="http://schemas.microsoft.com/office/drawing/2014/main" id="{A102AAE3-0C22-449C-A01A-F229B2221158}"/>
              </a:ext>
            </a:extLst>
          </p:cNvPr>
          <p:cNvSpPr/>
          <p:nvPr/>
        </p:nvSpPr>
        <p:spPr>
          <a:xfrm>
            <a:off x="6265932" y="1304594"/>
            <a:ext cx="2793427" cy="1224872"/>
          </a:xfrm>
          <a:prstGeom prst="rect">
            <a:avLst/>
          </a:prstGeom>
          <a:solidFill>
            <a:schemeClr val="accent5">
              <a:lumMod val="20000"/>
              <a:lumOff val="80000"/>
            </a:schemeClr>
          </a:solidFill>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7406D"/>
                </a:solidFill>
                <a:effectLst/>
                <a:uLnTx/>
                <a:uFillTx/>
                <a:latin typeface="Calibri Light" panose="020F0302020204030204"/>
                <a:ea typeface="+mn-ea"/>
                <a:cs typeface="Segoe UI Light" panose="020B0502040204020203" pitchFamily="34" charset="0"/>
              </a:rPr>
              <a:t>3. They’re often symptoms of deeper wicked problems</a:t>
            </a:r>
          </a:p>
        </p:txBody>
      </p:sp>
      <p:sp>
        <p:nvSpPr>
          <p:cNvPr id="91" name="Rectangle: Rounded Corners 90">
            <a:extLst>
              <a:ext uri="{FF2B5EF4-FFF2-40B4-BE49-F238E27FC236}">
                <a16:creationId xmlns:a16="http://schemas.microsoft.com/office/drawing/2014/main" id="{B4EA35D4-26A5-4F47-8B73-F0A6F4675872}"/>
              </a:ext>
            </a:extLst>
          </p:cNvPr>
          <p:cNvSpPr/>
          <p:nvPr/>
        </p:nvSpPr>
        <p:spPr>
          <a:xfrm>
            <a:off x="6253221" y="3990499"/>
            <a:ext cx="2840326" cy="1320390"/>
          </a:xfrm>
          <a:prstGeom prst="roundRect">
            <a:avLst>
              <a:gd name="adj" fmla="val 4163"/>
            </a:avLst>
          </a:prstGeom>
          <a:solidFill>
            <a:schemeClr val="accent2">
              <a:lumMod val="20000"/>
              <a:lumOff val="80000"/>
            </a:schemeClr>
          </a:solidFill>
          <a:ln>
            <a:noFill/>
          </a:ln>
          <a:effectLst>
            <a:outerShdw blurRad="1270000" dist="444500" dir="5400000" sx="90000" sy="9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2000" b="0" i="0" u="none" strike="noStrike" kern="1200" cap="none" spc="0" normalizeH="0" baseline="0" noProof="0">
              <a:ln>
                <a:solidFill>
                  <a:sysClr val="windowText" lastClr="000000"/>
                </a:solidFill>
              </a:ln>
              <a:solidFill>
                <a:prstClr val="black"/>
              </a:solidFill>
              <a:effectLst/>
              <a:uLnTx/>
              <a:uFillTx/>
              <a:latin typeface="Calibri Light" panose="020F0302020204030204"/>
              <a:ea typeface="+mn-ea"/>
              <a:cs typeface="+mn-cs"/>
            </a:endParaRPr>
          </a:p>
        </p:txBody>
      </p:sp>
      <p:sp>
        <p:nvSpPr>
          <p:cNvPr id="98" name="Rectangle: Rounded Corners 97">
            <a:extLst>
              <a:ext uri="{FF2B5EF4-FFF2-40B4-BE49-F238E27FC236}">
                <a16:creationId xmlns:a16="http://schemas.microsoft.com/office/drawing/2014/main" id="{F966B823-1F25-4E6B-93A8-95D25CDD893D}"/>
              </a:ext>
            </a:extLst>
          </p:cNvPr>
          <p:cNvSpPr/>
          <p:nvPr/>
        </p:nvSpPr>
        <p:spPr>
          <a:xfrm>
            <a:off x="9171853" y="3990498"/>
            <a:ext cx="2681895" cy="1318643"/>
          </a:xfrm>
          <a:prstGeom prst="roundRect">
            <a:avLst>
              <a:gd name="adj" fmla="val 4163"/>
            </a:avLst>
          </a:prstGeom>
          <a:solidFill>
            <a:schemeClr val="accent2">
              <a:lumMod val="20000"/>
              <a:lumOff val="80000"/>
            </a:schemeClr>
          </a:solidFill>
          <a:ln>
            <a:noFill/>
          </a:ln>
          <a:effectLst>
            <a:outerShdw blurRad="1270000" dist="444500" dir="5400000" sx="90000" sy="9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2000" b="0" i="0" u="none" strike="noStrike" kern="1200" cap="none" spc="0" normalizeH="0" baseline="0" noProof="0">
              <a:ln>
                <a:solidFill>
                  <a:sysClr val="windowText" lastClr="000000"/>
                </a:solidFill>
              </a:ln>
              <a:solidFill>
                <a:prstClr val="black"/>
              </a:solidFill>
              <a:effectLst/>
              <a:uLnTx/>
              <a:uFillTx/>
              <a:latin typeface="Calibri Light" panose="020F0302020204030204"/>
              <a:ea typeface="+mn-ea"/>
              <a:cs typeface="+mn-cs"/>
            </a:endParaRPr>
          </a:p>
        </p:txBody>
      </p:sp>
      <p:sp>
        <p:nvSpPr>
          <p:cNvPr id="120" name="TextBox 119">
            <a:extLst>
              <a:ext uri="{FF2B5EF4-FFF2-40B4-BE49-F238E27FC236}">
                <a16:creationId xmlns:a16="http://schemas.microsoft.com/office/drawing/2014/main" id="{FE7EDD82-9D07-4CAE-AA00-EE8C0D3E3A6F}"/>
              </a:ext>
            </a:extLst>
          </p:cNvPr>
          <p:cNvSpPr txBox="1"/>
          <p:nvPr/>
        </p:nvSpPr>
        <p:spPr>
          <a:xfrm>
            <a:off x="6480678" y="4153746"/>
            <a:ext cx="247245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7406D"/>
                </a:solidFill>
                <a:effectLst/>
                <a:uLnTx/>
                <a:uFillTx/>
                <a:latin typeface="Calibri Light" panose="020F0302020204030204"/>
                <a:ea typeface="+mn-ea"/>
                <a:cs typeface="+mn-cs"/>
              </a:rPr>
              <a:t>11. ‘Solutions’ are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7406D"/>
                </a:solidFill>
                <a:effectLst/>
                <a:uLnTx/>
                <a:uFillTx/>
                <a:latin typeface="Calibri Light" panose="020F0302020204030204"/>
                <a:ea typeface="+mn-ea"/>
                <a:cs typeface="+mn-cs"/>
              </a:rPr>
              <a:t>better or worse rather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7406D"/>
                </a:solidFill>
                <a:effectLst/>
                <a:uLnTx/>
                <a:uFillTx/>
                <a:latin typeface="Calibri Light" panose="020F0302020204030204"/>
                <a:ea typeface="+mn-ea"/>
                <a:cs typeface="+mn-cs"/>
              </a:rPr>
              <a:t>than right or wrong</a:t>
            </a:r>
          </a:p>
        </p:txBody>
      </p:sp>
      <p:sp>
        <p:nvSpPr>
          <p:cNvPr id="56" name="Rectangle: Rounded Corners 55">
            <a:extLst>
              <a:ext uri="{FF2B5EF4-FFF2-40B4-BE49-F238E27FC236}">
                <a16:creationId xmlns:a16="http://schemas.microsoft.com/office/drawing/2014/main" id="{44868F59-143D-4592-A258-6F7E3A328A91}"/>
              </a:ext>
            </a:extLst>
          </p:cNvPr>
          <p:cNvSpPr/>
          <p:nvPr/>
        </p:nvSpPr>
        <p:spPr>
          <a:xfrm>
            <a:off x="613234" y="1234593"/>
            <a:ext cx="2704943" cy="1314268"/>
          </a:xfrm>
          <a:prstGeom prst="roundRect">
            <a:avLst>
              <a:gd name="adj" fmla="val 4163"/>
            </a:avLst>
          </a:prstGeom>
          <a:solidFill>
            <a:schemeClr val="accent5">
              <a:lumMod val="20000"/>
              <a:lumOff val="80000"/>
            </a:schemeClr>
          </a:solidFill>
          <a:ln>
            <a:noFill/>
          </a:ln>
          <a:effectLst>
            <a:outerShdw blurRad="1270000" dist="444500" dir="5400000" sx="90000" sy="9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2000" b="0" i="0" u="none" strike="noStrike" kern="1200" cap="none" spc="0" normalizeH="0" baseline="0" noProof="0">
              <a:ln>
                <a:solidFill>
                  <a:sysClr val="windowText" lastClr="000000"/>
                </a:solidFill>
              </a:ln>
              <a:solidFill>
                <a:prstClr val="black"/>
              </a:solidFill>
              <a:effectLst/>
              <a:uLnTx/>
              <a:uFillTx/>
              <a:latin typeface="Calibri Light" panose="020F0302020204030204"/>
              <a:ea typeface="+mn-ea"/>
              <a:cs typeface="+mn-cs"/>
            </a:endParaRPr>
          </a:p>
        </p:txBody>
      </p:sp>
      <p:sp>
        <p:nvSpPr>
          <p:cNvPr id="61" name="Rectangle 60">
            <a:extLst>
              <a:ext uri="{FF2B5EF4-FFF2-40B4-BE49-F238E27FC236}">
                <a16:creationId xmlns:a16="http://schemas.microsoft.com/office/drawing/2014/main" id="{BFA742EF-E742-4326-AE67-872E71926C6E}"/>
              </a:ext>
            </a:extLst>
          </p:cNvPr>
          <p:cNvSpPr/>
          <p:nvPr/>
        </p:nvSpPr>
        <p:spPr>
          <a:xfrm>
            <a:off x="9211714" y="5427392"/>
            <a:ext cx="2681895" cy="132343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7406D"/>
                </a:solidFill>
                <a:effectLst/>
                <a:uLnTx/>
                <a:uFillTx/>
                <a:latin typeface="Calibri Light" panose="020F0302020204030204"/>
                <a:ea typeface="+mn-ea"/>
                <a:cs typeface="Segoe UI Light" panose="020B0502040204020203" pitchFamily="34" charset="0"/>
              </a:rPr>
              <a:t>16. Not resolvable by analytical thinking, nor by evidenced based, nor solved intellectually</a:t>
            </a:r>
          </a:p>
        </p:txBody>
      </p:sp>
      <p:sp>
        <p:nvSpPr>
          <p:cNvPr id="63" name="Rectangle 62">
            <a:extLst>
              <a:ext uri="{FF2B5EF4-FFF2-40B4-BE49-F238E27FC236}">
                <a16:creationId xmlns:a16="http://schemas.microsoft.com/office/drawing/2014/main" id="{1B703359-3597-4047-B377-471A7BB6350B}"/>
              </a:ext>
            </a:extLst>
          </p:cNvPr>
          <p:cNvSpPr/>
          <p:nvPr/>
        </p:nvSpPr>
        <p:spPr>
          <a:xfrm>
            <a:off x="9193272" y="1395358"/>
            <a:ext cx="2655000" cy="1015663"/>
          </a:xfrm>
          <a:prstGeom prst="rect">
            <a:avLst/>
          </a:prstGeom>
          <a:solidFill>
            <a:schemeClr val="accent5">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7406D"/>
                </a:solidFill>
                <a:effectLst/>
                <a:uLnTx/>
                <a:uFillTx/>
                <a:latin typeface="Calibri Light" panose="020F0302020204030204"/>
                <a:ea typeface="+mn-ea"/>
                <a:cs typeface="Segoe UI Light" panose="020B0502040204020203" pitchFamily="34" charset="0"/>
              </a:rPr>
              <a:t>4. They cannot be disentangled from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7406D"/>
                </a:solidFill>
                <a:effectLst/>
                <a:uLnTx/>
                <a:uFillTx/>
                <a:latin typeface="Calibri Light" panose="020F0302020204030204"/>
                <a:ea typeface="+mn-ea"/>
                <a:cs typeface="Segoe UI Light" panose="020B0502040204020203" pitchFamily="34" charset="0"/>
              </a:rPr>
              <a:t>their context</a:t>
            </a:r>
          </a:p>
        </p:txBody>
      </p:sp>
      <p:sp>
        <p:nvSpPr>
          <p:cNvPr id="29" name="Rectangle 28">
            <a:extLst>
              <a:ext uri="{FF2B5EF4-FFF2-40B4-BE49-F238E27FC236}">
                <a16:creationId xmlns:a16="http://schemas.microsoft.com/office/drawing/2014/main" id="{50132CCE-0F50-46DE-A168-EBDFC0149DCC}"/>
              </a:ext>
            </a:extLst>
          </p:cNvPr>
          <p:cNvSpPr/>
          <p:nvPr/>
        </p:nvSpPr>
        <p:spPr>
          <a:xfrm>
            <a:off x="9211714" y="4153746"/>
            <a:ext cx="2662316" cy="10156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7406D"/>
                </a:solidFill>
                <a:effectLst/>
                <a:uLnTx/>
                <a:uFillTx/>
                <a:latin typeface="Calibri Light" panose="020F0302020204030204"/>
                <a:ea typeface="+mn-ea"/>
                <a:cs typeface="Segoe UI Light" panose="020B0502040204020203" pitchFamily="34" charset="0"/>
              </a:rPr>
              <a:t>12. All interventions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7406D"/>
                </a:solidFill>
                <a:effectLst/>
                <a:uLnTx/>
                <a:uFillTx/>
                <a:latin typeface="Calibri Light" panose="020F0302020204030204"/>
                <a:ea typeface="+mn-ea"/>
                <a:cs typeface="Segoe UI Light" panose="020B0502040204020203" pitchFamily="34" charset="0"/>
              </a:rPr>
              <a:t>are experimental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7406D"/>
                </a:solidFill>
                <a:effectLst/>
                <a:uLnTx/>
                <a:uFillTx/>
                <a:latin typeface="Calibri Light" panose="020F0302020204030204"/>
                <a:ea typeface="+mn-ea"/>
                <a:cs typeface="Segoe UI Light" panose="020B0502040204020203" pitchFamily="34" charset="0"/>
              </a:rPr>
              <a:t>and irreversible</a:t>
            </a:r>
          </a:p>
        </p:txBody>
      </p:sp>
      <p:sp>
        <p:nvSpPr>
          <p:cNvPr id="35" name="Rectangle 34">
            <a:extLst>
              <a:ext uri="{FF2B5EF4-FFF2-40B4-BE49-F238E27FC236}">
                <a16:creationId xmlns:a16="http://schemas.microsoft.com/office/drawing/2014/main" id="{5123B060-A30F-455E-8E71-2729666FBC15}"/>
              </a:ext>
            </a:extLst>
          </p:cNvPr>
          <p:cNvSpPr/>
          <p:nvPr/>
        </p:nvSpPr>
        <p:spPr>
          <a:xfrm>
            <a:off x="733078" y="1562747"/>
            <a:ext cx="2361128" cy="707886"/>
          </a:xfrm>
          <a:prstGeom prst="rect">
            <a:avLst/>
          </a:prstGeom>
          <a:solidFill>
            <a:schemeClr val="accent5">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7406D"/>
                </a:solidFill>
                <a:effectLst/>
                <a:uLnTx/>
                <a:uFillTx/>
                <a:latin typeface="Calibri Light" panose="020F0302020204030204"/>
                <a:ea typeface="+mn-ea"/>
                <a:cs typeface="Segoe UI Light" panose="020B0502040204020203" pitchFamily="34" charset="0"/>
              </a:rPr>
              <a:t>1. Lack of clarity in defining the problem</a:t>
            </a:r>
          </a:p>
        </p:txBody>
      </p:sp>
      <p:sp>
        <p:nvSpPr>
          <p:cNvPr id="30" name="Rectangle: Rounded Corners 29">
            <a:extLst>
              <a:ext uri="{FF2B5EF4-FFF2-40B4-BE49-F238E27FC236}">
                <a16:creationId xmlns:a16="http://schemas.microsoft.com/office/drawing/2014/main" id="{155F4EFD-E257-4AB0-8D3F-71E4F51C1A0F}"/>
              </a:ext>
            </a:extLst>
          </p:cNvPr>
          <p:cNvSpPr/>
          <p:nvPr/>
        </p:nvSpPr>
        <p:spPr>
          <a:xfrm>
            <a:off x="3421710" y="5413975"/>
            <a:ext cx="2734311" cy="1340152"/>
          </a:xfrm>
          <a:prstGeom prst="roundRect">
            <a:avLst>
              <a:gd name="adj" fmla="val 4163"/>
            </a:avLst>
          </a:prstGeom>
          <a:solidFill>
            <a:schemeClr val="accent2">
              <a:lumMod val="20000"/>
              <a:lumOff val="80000"/>
            </a:schemeClr>
          </a:solidFill>
          <a:ln>
            <a:noFill/>
          </a:ln>
          <a:effectLst>
            <a:outerShdw blurRad="1270000" dist="444500" dir="5400000" sx="90000" sy="9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2000" b="0" i="0" u="none" strike="noStrike" kern="1200" cap="none" spc="0" normalizeH="0" baseline="0" noProof="0" dirty="0">
              <a:ln>
                <a:solidFill>
                  <a:sysClr val="windowText" lastClr="000000"/>
                </a:solidFill>
              </a:ln>
              <a:solidFill>
                <a:prstClr val="black"/>
              </a:solidFill>
              <a:effectLst/>
              <a:uLnTx/>
              <a:uFillTx/>
              <a:latin typeface="Calibri Light" panose="020F0302020204030204"/>
              <a:ea typeface="+mn-ea"/>
              <a:cs typeface="+mn-cs"/>
            </a:endParaRPr>
          </a:p>
        </p:txBody>
      </p:sp>
      <p:sp>
        <p:nvSpPr>
          <p:cNvPr id="41" name="Rectangle 40">
            <a:extLst>
              <a:ext uri="{FF2B5EF4-FFF2-40B4-BE49-F238E27FC236}">
                <a16:creationId xmlns:a16="http://schemas.microsoft.com/office/drawing/2014/main" id="{4371C976-6C5C-46BF-84A1-12DD4A774AD0}"/>
              </a:ext>
            </a:extLst>
          </p:cNvPr>
          <p:cNvSpPr/>
          <p:nvPr/>
        </p:nvSpPr>
        <p:spPr>
          <a:xfrm>
            <a:off x="3448496" y="5429938"/>
            <a:ext cx="2655132" cy="132343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7406D"/>
                </a:solidFill>
                <a:effectLst/>
                <a:uLnTx/>
                <a:uFillTx/>
                <a:latin typeface="Calibri Light" panose="020F0302020204030204"/>
                <a:ea typeface="+mn-ea"/>
                <a:cs typeface="Segoe UI Light" panose="020B0502040204020203" pitchFamily="34" charset="0"/>
              </a:rPr>
              <a:t>14. Requires new ‘leader capacities’ and adaptation, so ‘experts’ are of limited value</a:t>
            </a:r>
          </a:p>
        </p:txBody>
      </p:sp>
      <p:pic>
        <p:nvPicPr>
          <p:cNvPr id="3" name="Picture 2">
            <a:extLst>
              <a:ext uri="{FF2B5EF4-FFF2-40B4-BE49-F238E27FC236}">
                <a16:creationId xmlns:a16="http://schemas.microsoft.com/office/drawing/2014/main" id="{C03A713C-27D7-49D2-841E-077F5411D142}"/>
              </a:ext>
            </a:extLst>
          </p:cNvPr>
          <p:cNvPicPr>
            <a:picLocks noChangeAspect="1"/>
          </p:cNvPicPr>
          <p:nvPr/>
        </p:nvPicPr>
        <p:blipFill>
          <a:blip r:embed="rId3"/>
          <a:stretch>
            <a:fillRect/>
          </a:stretch>
        </p:blipFill>
        <p:spPr>
          <a:xfrm>
            <a:off x="-560636" y="4581036"/>
            <a:ext cx="5074014" cy="3762864"/>
          </a:xfrm>
          <a:prstGeom prst="rect">
            <a:avLst/>
          </a:prstGeom>
        </p:spPr>
      </p:pic>
      <p:sp>
        <p:nvSpPr>
          <p:cNvPr id="25" name="Rectangle 24">
            <a:extLst>
              <a:ext uri="{FF2B5EF4-FFF2-40B4-BE49-F238E27FC236}">
                <a16:creationId xmlns:a16="http://schemas.microsoft.com/office/drawing/2014/main" id="{3582402C-5DED-4C68-B3EB-20F08A14B4DB}"/>
              </a:ext>
            </a:extLst>
          </p:cNvPr>
          <p:cNvSpPr/>
          <p:nvPr/>
        </p:nvSpPr>
        <p:spPr>
          <a:xfrm>
            <a:off x="497147" y="5565423"/>
            <a:ext cx="2918632"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dirty="0">
                <a:ln>
                  <a:noFill/>
                </a:ln>
                <a:solidFill>
                  <a:srgbClr val="17406D"/>
                </a:solidFill>
                <a:effectLst/>
                <a:uLnTx/>
                <a:uFillTx/>
                <a:latin typeface="Calibri Light" panose="020F0302020204030204"/>
                <a:ea typeface="+mn-ea"/>
                <a:cs typeface="Segoe UI" panose="020B0502040204020203" pitchFamily="34" charset="0"/>
              </a:rPr>
              <a:t>13. Non-linear in terms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dirty="0">
                <a:ln>
                  <a:noFill/>
                </a:ln>
                <a:solidFill>
                  <a:srgbClr val="17406D"/>
                </a:solidFill>
                <a:effectLst/>
                <a:uLnTx/>
                <a:uFillTx/>
                <a:latin typeface="Calibri Light" panose="020F0302020204030204"/>
                <a:ea typeface="+mn-ea"/>
                <a:cs typeface="Segoe UI" panose="020B0502040204020203" pitchFamily="34" charset="0"/>
              </a:rPr>
              <a:t>of cause and effect; unintended consequences</a:t>
            </a:r>
          </a:p>
        </p:txBody>
      </p:sp>
      <p:sp>
        <p:nvSpPr>
          <p:cNvPr id="34" name="Rectangle 33">
            <a:extLst>
              <a:ext uri="{FF2B5EF4-FFF2-40B4-BE49-F238E27FC236}">
                <a16:creationId xmlns:a16="http://schemas.microsoft.com/office/drawing/2014/main" id="{5B5D5A60-D259-45CD-A9C4-FDFF00991770}"/>
              </a:ext>
            </a:extLst>
          </p:cNvPr>
          <p:cNvSpPr/>
          <p:nvPr/>
        </p:nvSpPr>
        <p:spPr>
          <a:xfrm>
            <a:off x="6253220" y="5576218"/>
            <a:ext cx="2806139" cy="10156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7406D"/>
                </a:solidFill>
                <a:effectLst/>
                <a:uLnTx/>
                <a:uFillTx/>
                <a:latin typeface="Calibri Light" panose="020F0302020204030204"/>
                <a:ea typeface="+mn-ea"/>
                <a:cs typeface="Segoe UI Light" panose="020B0502040204020203" pitchFamily="34" charset="0"/>
              </a:rPr>
              <a:t>15. Persistent/intractable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7406D"/>
                </a:solidFill>
                <a:effectLst/>
                <a:uLnTx/>
                <a:uFillTx/>
                <a:latin typeface="Calibri Light" panose="020F0302020204030204"/>
                <a:ea typeface="+mn-ea"/>
                <a:cs typeface="Segoe UI Light" panose="020B0502040204020203" pitchFamily="34" charset="0"/>
              </a:rPr>
              <a:t>re-solution vs resolution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7406D"/>
                </a:solidFill>
                <a:effectLst/>
                <a:uLnTx/>
                <a:uFillTx/>
                <a:latin typeface="Calibri Light" panose="020F0302020204030204"/>
                <a:ea typeface="+mn-ea"/>
                <a:cs typeface="Segoe UI Light" panose="020B0502040204020203" pitchFamily="34" charset="0"/>
              </a:rPr>
              <a:t>Managing ‘</a:t>
            </a:r>
            <a:r>
              <a:rPr kumimoji="0" lang="en-US" sz="2000" b="0" i="1" u="none" strike="noStrike" kern="1200" cap="none" spc="0" normalizeH="0" baseline="0" noProof="0" dirty="0">
                <a:ln>
                  <a:noFill/>
                </a:ln>
                <a:solidFill>
                  <a:srgbClr val="17406D"/>
                </a:solidFill>
                <a:effectLst/>
                <a:uLnTx/>
                <a:uFillTx/>
                <a:latin typeface="Calibri Light" panose="020F0302020204030204"/>
                <a:ea typeface="+mn-ea"/>
                <a:cs typeface="Segoe UI Light" panose="020B0502040204020203" pitchFamily="34" charset="0"/>
              </a:rPr>
              <a:t>polarities</a:t>
            </a:r>
            <a:r>
              <a:rPr kumimoji="0" lang="en-US" sz="2000" b="0" i="0" u="none" strike="noStrike" kern="1200" cap="none" spc="0" normalizeH="0" baseline="0" noProof="0" dirty="0">
                <a:ln>
                  <a:noFill/>
                </a:ln>
                <a:solidFill>
                  <a:srgbClr val="17406D"/>
                </a:solidFill>
                <a:effectLst/>
                <a:uLnTx/>
                <a:uFillTx/>
                <a:latin typeface="Calibri Light" panose="020F0302020204030204"/>
                <a:ea typeface="+mn-ea"/>
                <a:cs typeface="Segoe UI Light" panose="020B0502040204020203" pitchFamily="34" charset="0"/>
              </a:rPr>
              <a:t>’</a:t>
            </a:r>
          </a:p>
        </p:txBody>
      </p:sp>
      <p:sp>
        <p:nvSpPr>
          <p:cNvPr id="8" name="Rectangle: Rounded Corners 7">
            <a:extLst>
              <a:ext uri="{FF2B5EF4-FFF2-40B4-BE49-F238E27FC236}">
                <a16:creationId xmlns:a16="http://schemas.microsoft.com/office/drawing/2014/main" id="{7F4DAE4B-D8C3-41A3-883D-41CC4EB6CB26}"/>
              </a:ext>
            </a:extLst>
          </p:cNvPr>
          <p:cNvSpPr/>
          <p:nvPr/>
        </p:nvSpPr>
        <p:spPr>
          <a:xfrm>
            <a:off x="3431725" y="1251429"/>
            <a:ext cx="2707978" cy="1301345"/>
          </a:xfrm>
          <a:prstGeom prst="roundRect">
            <a:avLst>
              <a:gd name="adj" fmla="val 4163"/>
            </a:avLst>
          </a:prstGeom>
          <a:solidFill>
            <a:schemeClr val="accent5">
              <a:lumMod val="20000"/>
              <a:lumOff val="80000"/>
            </a:schemeClr>
          </a:solidFill>
          <a:ln>
            <a:noFill/>
          </a:ln>
          <a:effectLst>
            <a:outerShdw blurRad="1270000" dist="444500" dir="5400000" sx="90000" sy="9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2000" b="0" i="0" u="none" strike="noStrike" kern="1200" cap="none" spc="0" normalizeH="0" baseline="0" noProof="0" dirty="0">
              <a:ln>
                <a:solidFill>
                  <a:sysClr val="windowText" lastClr="000000"/>
                </a:solidFill>
              </a:ln>
              <a:solidFill>
                <a:prstClr val="black"/>
              </a:solidFill>
              <a:effectLst/>
              <a:uLnTx/>
              <a:uFillTx/>
              <a:latin typeface="Calibri Light" panose="020F0302020204030204"/>
              <a:ea typeface="+mn-ea"/>
              <a:cs typeface="+mn-cs"/>
            </a:endParaRPr>
          </a:p>
        </p:txBody>
      </p:sp>
      <p:sp>
        <p:nvSpPr>
          <p:cNvPr id="2" name="TextBox 1">
            <a:extLst>
              <a:ext uri="{FF2B5EF4-FFF2-40B4-BE49-F238E27FC236}">
                <a16:creationId xmlns:a16="http://schemas.microsoft.com/office/drawing/2014/main" id="{2C3FAA90-8612-4735-8FB0-A44BC945FF6C}"/>
              </a:ext>
            </a:extLst>
          </p:cNvPr>
          <p:cNvSpPr txBox="1"/>
          <p:nvPr/>
        </p:nvSpPr>
        <p:spPr>
          <a:xfrm>
            <a:off x="3508104" y="1402835"/>
            <a:ext cx="2567900" cy="1015663"/>
          </a:xfrm>
          <a:prstGeom prst="rect">
            <a:avLst/>
          </a:prstGeom>
          <a:solidFill>
            <a:schemeClr val="accent5">
              <a:lumMod val="20000"/>
              <a:lumOff val="80000"/>
            </a:schemeClr>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7406D"/>
                </a:solidFill>
                <a:effectLst/>
                <a:uLnTx/>
                <a:uFillTx/>
                <a:latin typeface="Calibri Light" panose="020F0302020204030204"/>
                <a:ea typeface="+mn-ea"/>
                <a:cs typeface="+mn-cs"/>
              </a:rPr>
              <a:t>2. Wicked problems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7406D"/>
                </a:solidFill>
                <a:effectLst/>
                <a:uLnTx/>
                <a:uFillTx/>
                <a:latin typeface="Calibri Light" panose="020F0302020204030204"/>
                <a:ea typeface="+mn-ea"/>
                <a:cs typeface="+mn-cs"/>
              </a:rPr>
              <a:t>are interconnected with each other</a:t>
            </a:r>
          </a:p>
        </p:txBody>
      </p:sp>
      <p:sp>
        <p:nvSpPr>
          <p:cNvPr id="11" name="Rectangle: Rounded Corners 10">
            <a:extLst>
              <a:ext uri="{FF2B5EF4-FFF2-40B4-BE49-F238E27FC236}">
                <a16:creationId xmlns:a16="http://schemas.microsoft.com/office/drawing/2014/main" id="{2C741748-5D1A-4485-AE18-ED72C7781A64}"/>
              </a:ext>
            </a:extLst>
          </p:cNvPr>
          <p:cNvSpPr/>
          <p:nvPr/>
        </p:nvSpPr>
        <p:spPr>
          <a:xfrm>
            <a:off x="3422446" y="2638096"/>
            <a:ext cx="2707978" cy="1252014"/>
          </a:xfrm>
          <a:prstGeom prst="roundRect">
            <a:avLst>
              <a:gd name="adj" fmla="val 4163"/>
            </a:avLst>
          </a:prstGeom>
          <a:solidFill>
            <a:schemeClr val="accent3">
              <a:lumMod val="20000"/>
              <a:lumOff val="80000"/>
            </a:schemeClr>
          </a:solidFill>
          <a:ln>
            <a:solidFill>
              <a:schemeClr val="accent3">
                <a:lumMod val="20000"/>
                <a:lumOff val="80000"/>
              </a:schemeClr>
            </a:solidFill>
          </a:ln>
          <a:effectLst>
            <a:outerShdw blurRad="1270000" dist="444500" dir="5400000" sx="90000" sy="9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2000" b="0" i="0" u="none" strike="noStrike" kern="1200" cap="none" spc="0" normalizeH="0" baseline="0" noProof="0">
              <a:ln>
                <a:solidFill>
                  <a:sysClr val="windowText" lastClr="000000"/>
                </a:solidFill>
              </a:ln>
              <a:solidFill>
                <a:prstClr val="black"/>
              </a:solidFill>
              <a:effectLst/>
              <a:uLnTx/>
              <a:uFillTx/>
              <a:latin typeface="Calibri Light" panose="020F0302020204030204"/>
              <a:ea typeface="+mn-ea"/>
              <a:cs typeface="+mn-cs"/>
            </a:endParaRPr>
          </a:p>
        </p:txBody>
      </p:sp>
      <p:sp>
        <p:nvSpPr>
          <p:cNvPr id="36" name="Rectangle 35">
            <a:extLst>
              <a:ext uri="{FF2B5EF4-FFF2-40B4-BE49-F238E27FC236}">
                <a16:creationId xmlns:a16="http://schemas.microsoft.com/office/drawing/2014/main" id="{9E77D2DF-2426-4B3D-8F6C-4ADB1E11E699}"/>
              </a:ext>
            </a:extLst>
          </p:cNvPr>
          <p:cNvSpPr/>
          <p:nvPr/>
        </p:nvSpPr>
        <p:spPr>
          <a:xfrm>
            <a:off x="3539269" y="2766472"/>
            <a:ext cx="2417160" cy="1015663"/>
          </a:xfrm>
          <a:prstGeom prst="rect">
            <a:avLst/>
          </a:prstGeom>
          <a:solidFill>
            <a:schemeClr val="accent3">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7406D"/>
                </a:solidFill>
                <a:effectLst/>
                <a:uLnTx/>
                <a:uFillTx/>
                <a:latin typeface="Calibri Light" panose="020F0302020204030204"/>
                <a:ea typeface="+mn-ea"/>
                <a:cs typeface="Segoe UI Light" panose="020B0502040204020203" pitchFamily="34" charset="0"/>
              </a:rPr>
              <a:t>6. Contain multiple stakeholders with conflicting agendas</a:t>
            </a:r>
          </a:p>
        </p:txBody>
      </p:sp>
      <p:sp>
        <p:nvSpPr>
          <p:cNvPr id="57" name="Rectangle: Rounded Corners 56">
            <a:extLst>
              <a:ext uri="{FF2B5EF4-FFF2-40B4-BE49-F238E27FC236}">
                <a16:creationId xmlns:a16="http://schemas.microsoft.com/office/drawing/2014/main" id="{CA7EE4A9-0983-4580-9C88-F7EEF661C016}"/>
              </a:ext>
            </a:extLst>
          </p:cNvPr>
          <p:cNvSpPr/>
          <p:nvPr/>
        </p:nvSpPr>
        <p:spPr>
          <a:xfrm>
            <a:off x="603955" y="2638096"/>
            <a:ext cx="2705016" cy="1253057"/>
          </a:xfrm>
          <a:prstGeom prst="roundRect">
            <a:avLst>
              <a:gd name="adj" fmla="val 4163"/>
            </a:avLst>
          </a:prstGeom>
          <a:solidFill>
            <a:schemeClr val="accent3">
              <a:lumMod val="20000"/>
              <a:lumOff val="80000"/>
            </a:schemeClr>
          </a:solidFill>
          <a:ln>
            <a:noFill/>
          </a:ln>
          <a:effectLst>
            <a:outerShdw blurRad="1270000" dist="444500" dir="5400000" sx="90000" sy="9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2000" b="0" i="0" u="none" strike="noStrike" kern="1200" cap="none" spc="0" normalizeH="0" baseline="0" noProof="0">
              <a:ln>
                <a:solidFill>
                  <a:sysClr val="windowText" lastClr="000000"/>
                </a:solidFill>
              </a:ln>
              <a:solidFill>
                <a:prstClr val="black"/>
              </a:solidFill>
              <a:effectLst/>
              <a:uLnTx/>
              <a:uFillTx/>
              <a:latin typeface="Calibri Light" panose="020F0302020204030204"/>
              <a:ea typeface="+mn-ea"/>
              <a:cs typeface="+mn-cs"/>
            </a:endParaRPr>
          </a:p>
        </p:txBody>
      </p:sp>
      <p:sp>
        <p:nvSpPr>
          <p:cNvPr id="40" name="Rectangle 39">
            <a:extLst>
              <a:ext uri="{FF2B5EF4-FFF2-40B4-BE49-F238E27FC236}">
                <a16:creationId xmlns:a16="http://schemas.microsoft.com/office/drawing/2014/main" id="{32320D72-74D7-4C91-8334-4793E7F5EFD4}"/>
              </a:ext>
            </a:extLst>
          </p:cNvPr>
          <p:cNvSpPr/>
          <p:nvPr/>
        </p:nvSpPr>
        <p:spPr>
          <a:xfrm>
            <a:off x="717209" y="2772459"/>
            <a:ext cx="2518324" cy="1015663"/>
          </a:xfrm>
          <a:prstGeom prst="rect">
            <a:avLst/>
          </a:prstGeom>
          <a:solidFill>
            <a:schemeClr val="accent3">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dirty="0">
                <a:ln>
                  <a:noFill/>
                </a:ln>
                <a:solidFill>
                  <a:srgbClr val="17406D"/>
                </a:solidFill>
                <a:effectLst/>
                <a:uLnTx/>
                <a:uFillTx/>
                <a:latin typeface="Calibri Light" panose="020F0302020204030204"/>
                <a:ea typeface="+mn-ea"/>
                <a:cs typeface="Segoe UI" panose="020B0502040204020203" pitchFamily="34" charset="0"/>
              </a:rPr>
              <a:t>5. They operate across team or organisational boundaries or wider</a:t>
            </a:r>
          </a:p>
        </p:txBody>
      </p:sp>
      <p:sp>
        <p:nvSpPr>
          <p:cNvPr id="16" name="Rectangle: Rounded Corners 15">
            <a:extLst>
              <a:ext uri="{FF2B5EF4-FFF2-40B4-BE49-F238E27FC236}">
                <a16:creationId xmlns:a16="http://schemas.microsoft.com/office/drawing/2014/main" id="{1E328F8E-9E89-40AA-A0B9-30D2A3DD299A}"/>
              </a:ext>
            </a:extLst>
          </p:cNvPr>
          <p:cNvSpPr/>
          <p:nvPr/>
        </p:nvSpPr>
        <p:spPr>
          <a:xfrm>
            <a:off x="6243900" y="2638096"/>
            <a:ext cx="2840326" cy="1253057"/>
          </a:xfrm>
          <a:prstGeom prst="roundRect">
            <a:avLst>
              <a:gd name="adj" fmla="val 4163"/>
            </a:avLst>
          </a:prstGeom>
          <a:solidFill>
            <a:schemeClr val="accent3">
              <a:lumMod val="20000"/>
              <a:lumOff val="80000"/>
            </a:schemeClr>
          </a:solidFill>
          <a:ln>
            <a:noFill/>
          </a:ln>
          <a:effectLst>
            <a:outerShdw blurRad="1270000" dist="444500" dir="5400000" sx="90000" sy="9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2000" b="0" i="0" u="none" strike="noStrike" kern="1200" cap="none" spc="0" normalizeH="0" baseline="0" noProof="0">
              <a:ln>
                <a:solidFill>
                  <a:sysClr val="windowText" lastClr="000000"/>
                </a:solidFill>
              </a:ln>
              <a:solidFill>
                <a:prstClr val="black"/>
              </a:solidFill>
              <a:effectLst/>
              <a:uLnTx/>
              <a:uFillTx/>
              <a:latin typeface="Calibri Light" panose="020F0302020204030204"/>
              <a:ea typeface="+mn-ea"/>
              <a:cs typeface="+mn-cs"/>
            </a:endParaRPr>
          </a:p>
        </p:txBody>
      </p:sp>
      <p:sp>
        <p:nvSpPr>
          <p:cNvPr id="62" name="Rectangle 61">
            <a:extLst>
              <a:ext uri="{FF2B5EF4-FFF2-40B4-BE49-F238E27FC236}">
                <a16:creationId xmlns:a16="http://schemas.microsoft.com/office/drawing/2014/main" id="{6AF14CC7-7AE0-45B7-90BD-9C40A815CC8D}"/>
              </a:ext>
            </a:extLst>
          </p:cNvPr>
          <p:cNvSpPr/>
          <p:nvPr/>
        </p:nvSpPr>
        <p:spPr>
          <a:xfrm>
            <a:off x="6265932" y="2744052"/>
            <a:ext cx="2793427" cy="1015663"/>
          </a:xfrm>
          <a:prstGeom prst="rect">
            <a:avLst/>
          </a:prstGeom>
          <a:solidFill>
            <a:schemeClr val="accent3">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7406D"/>
                </a:solidFill>
                <a:effectLst/>
                <a:uLnTx/>
                <a:uFillTx/>
                <a:latin typeface="Calibri Light" panose="020F0302020204030204"/>
                <a:ea typeface="+mn-ea"/>
                <a:cs typeface="Segoe UI Light" panose="020B0502040204020203" pitchFamily="34" charset="0"/>
              </a:rPr>
              <a:t>7. They are subjective, rooted in attitudes, values and beliefs</a:t>
            </a:r>
          </a:p>
        </p:txBody>
      </p:sp>
      <p:sp>
        <p:nvSpPr>
          <p:cNvPr id="19" name="Rectangle: Rounded Corners 18">
            <a:extLst>
              <a:ext uri="{FF2B5EF4-FFF2-40B4-BE49-F238E27FC236}">
                <a16:creationId xmlns:a16="http://schemas.microsoft.com/office/drawing/2014/main" id="{B44DD014-2078-4073-A7B9-3FAEFF4916E0}"/>
              </a:ext>
            </a:extLst>
          </p:cNvPr>
          <p:cNvSpPr/>
          <p:nvPr/>
        </p:nvSpPr>
        <p:spPr>
          <a:xfrm>
            <a:off x="9190747" y="2650806"/>
            <a:ext cx="2687158" cy="1263779"/>
          </a:xfrm>
          <a:prstGeom prst="roundRect">
            <a:avLst>
              <a:gd name="adj" fmla="val 4163"/>
            </a:avLst>
          </a:prstGeom>
          <a:solidFill>
            <a:schemeClr val="accent3">
              <a:lumMod val="20000"/>
              <a:lumOff val="80000"/>
            </a:schemeClr>
          </a:solidFill>
          <a:ln>
            <a:noFill/>
          </a:ln>
          <a:effectLst>
            <a:outerShdw blurRad="1270000" dist="444500" dir="5400000" sx="90000" sy="9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2000" b="0" i="0" u="none" strike="noStrike" kern="1200" cap="none" spc="0" normalizeH="0" baseline="0" noProof="0">
              <a:ln>
                <a:solidFill>
                  <a:sysClr val="windowText" lastClr="000000"/>
                </a:solidFill>
              </a:ln>
              <a:solidFill>
                <a:prstClr val="black"/>
              </a:solidFill>
              <a:effectLst/>
              <a:uLnTx/>
              <a:uFillTx/>
              <a:latin typeface="Calibri Light" panose="020F0302020204030204"/>
              <a:ea typeface="+mn-ea"/>
              <a:cs typeface="+mn-cs"/>
            </a:endParaRPr>
          </a:p>
        </p:txBody>
      </p:sp>
      <p:sp>
        <p:nvSpPr>
          <p:cNvPr id="33" name="TextBox 32">
            <a:extLst>
              <a:ext uri="{FF2B5EF4-FFF2-40B4-BE49-F238E27FC236}">
                <a16:creationId xmlns:a16="http://schemas.microsoft.com/office/drawing/2014/main" id="{E495AA62-4351-4AD9-9A1D-1D1840B18251}"/>
              </a:ext>
            </a:extLst>
          </p:cNvPr>
          <p:cNvSpPr txBox="1"/>
          <p:nvPr/>
        </p:nvSpPr>
        <p:spPr>
          <a:xfrm>
            <a:off x="9165880" y="2744051"/>
            <a:ext cx="268719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7406D"/>
                </a:solidFill>
                <a:effectLst/>
                <a:uLnTx/>
                <a:uFillTx/>
                <a:latin typeface="Calibri Light" panose="020F0302020204030204"/>
                <a:ea typeface="+mn-ea"/>
                <a:cs typeface="+mn-cs"/>
              </a:rPr>
              <a:t>8. People experience loss, disorientation and stress, so resist or avoid</a:t>
            </a:r>
          </a:p>
        </p:txBody>
      </p:sp>
      <p:sp>
        <p:nvSpPr>
          <p:cNvPr id="58" name="Rectangle: Rounded Corners 57">
            <a:extLst>
              <a:ext uri="{FF2B5EF4-FFF2-40B4-BE49-F238E27FC236}">
                <a16:creationId xmlns:a16="http://schemas.microsoft.com/office/drawing/2014/main" id="{96CCC517-DC87-4010-B697-9374B69E6DB6}"/>
              </a:ext>
            </a:extLst>
          </p:cNvPr>
          <p:cNvSpPr/>
          <p:nvPr/>
        </p:nvSpPr>
        <p:spPr>
          <a:xfrm>
            <a:off x="603955" y="3990498"/>
            <a:ext cx="2705016" cy="1284069"/>
          </a:xfrm>
          <a:prstGeom prst="roundRect">
            <a:avLst>
              <a:gd name="adj" fmla="val 4163"/>
            </a:avLst>
          </a:prstGeom>
          <a:solidFill>
            <a:schemeClr val="accent3">
              <a:lumMod val="20000"/>
              <a:lumOff val="80000"/>
            </a:schemeClr>
          </a:solidFill>
          <a:ln>
            <a:noFill/>
          </a:ln>
          <a:effectLst>
            <a:outerShdw blurRad="1270000" dist="444500" dir="5400000" sx="90000" sy="9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2000" b="0" i="0" u="none" strike="noStrike" kern="1200" cap="none" spc="0" normalizeH="0" baseline="0" noProof="0" dirty="0">
              <a:ln>
                <a:solidFill>
                  <a:sysClr val="windowText" lastClr="000000"/>
                </a:solidFill>
              </a:ln>
              <a:solidFill>
                <a:prstClr val="black"/>
              </a:solidFill>
              <a:effectLst/>
              <a:uLnTx/>
              <a:uFillTx/>
              <a:latin typeface="Calibri Light" panose="020F0302020204030204"/>
              <a:ea typeface="+mn-ea"/>
              <a:cs typeface="+mn-cs"/>
            </a:endParaRPr>
          </a:p>
        </p:txBody>
      </p:sp>
      <p:sp>
        <p:nvSpPr>
          <p:cNvPr id="38" name="Rectangle 37">
            <a:extLst>
              <a:ext uri="{FF2B5EF4-FFF2-40B4-BE49-F238E27FC236}">
                <a16:creationId xmlns:a16="http://schemas.microsoft.com/office/drawing/2014/main" id="{2DEF6B08-0FC5-48EA-9CA8-B1C992B2CE79}"/>
              </a:ext>
            </a:extLst>
          </p:cNvPr>
          <p:cNvSpPr/>
          <p:nvPr/>
        </p:nvSpPr>
        <p:spPr>
          <a:xfrm>
            <a:off x="603955" y="4153746"/>
            <a:ext cx="2655568" cy="1015663"/>
          </a:xfrm>
          <a:prstGeom prst="rect">
            <a:avLst/>
          </a:prstGeom>
          <a:solidFill>
            <a:schemeClr val="accent3">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7406D"/>
                </a:solidFill>
                <a:effectLst/>
                <a:uLnTx/>
                <a:uFillTx/>
                <a:latin typeface="Calibri Light" panose="020F0302020204030204"/>
                <a:ea typeface="+mn-ea"/>
                <a:cs typeface="Segoe UI Light" panose="020B0502040204020203" pitchFamily="34" charset="0"/>
              </a:rPr>
              <a:t>9. No single entity has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7406D"/>
                </a:solidFill>
                <a:effectLst/>
                <a:uLnTx/>
                <a:uFillTx/>
                <a:latin typeface="Calibri Light" panose="020F0302020204030204"/>
                <a:ea typeface="+mn-ea"/>
                <a:cs typeface="Segoe UI Light" panose="020B0502040204020203" pitchFamily="34" charset="0"/>
              </a:rPr>
              <a:t>the authority to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7406D"/>
                </a:solidFill>
                <a:effectLst/>
                <a:uLnTx/>
                <a:uFillTx/>
                <a:latin typeface="Calibri Light" panose="020F0302020204030204"/>
                <a:ea typeface="+mn-ea"/>
                <a:cs typeface="Segoe UI Light" panose="020B0502040204020203" pitchFamily="34" charset="0"/>
              </a:rPr>
              <a:t>impose a solution</a:t>
            </a:r>
          </a:p>
        </p:txBody>
      </p:sp>
      <p:sp>
        <p:nvSpPr>
          <p:cNvPr id="84" name="Rectangle: Rounded Corners 83">
            <a:extLst>
              <a:ext uri="{FF2B5EF4-FFF2-40B4-BE49-F238E27FC236}">
                <a16:creationId xmlns:a16="http://schemas.microsoft.com/office/drawing/2014/main" id="{B413C27C-940D-4B94-A9A3-90B9F78A1B1D}"/>
              </a:ext>
            </a:extLst>
          </p:cNvPr>
          <p:cNvSpPr/>
          <p:nvPr/>
        </p:nvSpPr>
        <p:spPr>
          <a:xfrm>
            <a:off x="3421710" y="3999302"/>
            <a:ext cx="2708704" cy="1293455"/>
          </a:xfrm>
          <a:prstGeom prst="roundRect">
            <a:avLst>
              <a:gd name="adj" fmla="val 4163"/>
            </a:avLst>
          </a:prstGeom>
          <a:solidFill>
            <a:schemeClr val="accent3">
              <a:lumMod val="20000"/>
              <a:lumOff val="80000"/>
            </a:schemeClr>
          </a:solidFill>
          <a:ln>
            <a:noFill/>
          </a:ln>
          <a:effectLst>
            <a:outerShdw blurRad="1270000" dist="444500" dir="5400000" sx="90000" sy="9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2000" b="0" i="0" u="none" strike="noStrike" kern="1200" cap="none" spc="0" normalizeH="0" baseline="0" noProof="0" dirty="0">
              <a:ln>
                <a:solidFill>
                  <a:sysClr val="windowText" lastClr="000000"/>
                </a:solidFill>
              </a:ln>
              <a:solidFill>
                <a:prstClr val="black"/>
              </a:solidFill>
              <a:effectLst/>
              <a:uLnTx/>
              <a:uFillTx/>
              <a:latin typeface="Calibri Light" panose="020F0302020204030204"/>
              <a:ea typeface="+mn-ea"/>
              <a:cs typeface="+mn-cs"/>
            </a:endParaRPr>
          </a:p>
        </p:txBody>
      </p:sp>
      <p:sp>
        <p:nvSpPr>
          <p:cNvPr id="43" name="TextBox 42">
            <a:extLst>
              <a:ext uri="{FF2B5EF4-FFF2-40B4-BE49-F238E27FC236}">
                <a16:creationId xmlns:a16="http://schemas.microsoft.com/office/drawing/2014/main" id="{C4198B38-4A1A-438B-AE3E-39C424D93743}"/>
              </a:ext>
            </a:extLst>
          </p:cNvPr>
          <p:cNvSpPr txBox="1"/>
          <p:nvPr/>
        </p:nvSpPr>
        <p:spPr>
          <a:xfrm>
            <a:off x="3452507" y="4144211"/>
            <a:ext cx="2687196" cy="1015663"/>
          </a:xfrm>
          <a:prstGeom prst="rect">
            <a:avLst/>
          </a:prstGeom>
          <a:solidFill>
            <a:schemeClr val="accent3">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7406D"/>
                </a:solidFill>
                <a:effectLst/>
                <a:uLnTx/>
                <a:uFillTx/>
                <a:latin typeface="Calibri Light" panose="020F0302020204030204"/>
                <a:ea typeface="+mn-ea"/>
                <a:cs typeface="+mn-cs"/>
              </a:rPr>
              <a:t>10. People are both part of the problem and are also part of the solution</a:t>
            </a:r>
          </a:p>
        </p:txBody>
      </p:sp>
      <p:sp>
        <p:nvSpPr>
          <p:cNvPr id="5" name="TextBox 4">
            <a:extLst>
              <a:ext uri="{FF2B5EF4-FFF2-40B4-BE49-F238E27FC236}">
                <a16:creationId xmlns:a16="http://schemas.microsoft.com/office/drawing/2014/main" id="{85A3A9BA-4E0E-8EC1-5998-71C22CE1640D}"/>
              </a:ext>
            </a:extLst>
          </p:cNvPr>
          <p:cNvSpPr txBox="1"/>
          <p:nvPr/>
        </p:nvSpPr>
        <p:spPr>
          <a:xfrm>
            <a:off x="0" y="680393"/>
            <a:ext cx="12192000" cy="365934"/>
          </a:xfrm>
          <a:prstGeom prst="rect">
            <a:avLst/>
          </a:prstGeom>
          <a:noFill/>
        </p:spPr>
        <p:txBody>
          <a:bodyPr wrap="square">
            <a:spAutoFit/>
          </a:bodyPr>
          <a:lstStyle/>
          <a:p>
            <a:pPr marL="0" marR="0" lvl="0" indent="0" algn="l" defTabSz="914400" rtl="0" eaLnBrk="1" fontAlgn="auto" latinLnBrk="0" hangingPunct="1">
              <a:lnSpc>
                <a:spcPts val="2000"/>
              </a:lnSpc>
              <a:spcBef>
                <a:spcPts val="0"/>
              </a:spcBef>
              <a:spcAft>
                <a:spcPts val="0"/>
              </a:spcAft>
              <a:buClrTx/>
              <a:buSzTx/>
              <a:buFontTx/>
              <a:buNone/>
              <a:tabLst/>
              <a:defRPr/>
            </a:pPr>
            <a:r>
              <a:rPr kumimoji="0" lang="en-GB" sz="2400" b="0" i="1" u="none" strike="noStrike" kern="1200" cap="none" spc="0" normalizeH="0" baseline="0" noProof="0" dirty="0">
                <a:ln>
                  <a:noFill/>
                </a:ln>
                <a:solidFill>
                  <a:srgbClr val="0F6FC6">
                    <a:lumMod val="75000"/>
                  </a:srgbClr>
                </a:solidFill>
                <a:effectLst/>
                <a:uLnTx/>
                <a:uFillTx/>
                <a:latin typeface="Calibri Light" panose="020F0302020204030204"/>
                <a:ea typeface="+mn-ea"/>
                <a:cs typeface="+mn-cs"/>
              </a:rPr>
              <a:t>“For every complex problem there is an answer that is clear, simple and wrong”. </a:t>
            </a:r>
            <a:r>
              <a:rPr kumimoji="0" lang="en-GB" sz="2400" b="0" i="1" u="none" strike="noStrike" kern="1200" cap="none" spc="0" normalizeH="0" baseline="0" noProof="0" dirty="0">
                <a:ln>
                  <a:noFill/>
                </a:ln>
                <a:solidFill>
                  <a:srgbClr val="0F6FC6">
                    <a:lumMod val="75000"/>
                  </a:srgbClr>
                </a:solidFill>
                <a:effectLst/>
                <a:uLnTx/>
                <a:uFillTx/>
                <a:latin typeface="Calibri" panose="020F0502020204030204"/>
                <a:ea typeface="+mn-ea"/>
                <a:cs typeface="+mn-cs"/>
              </a:rPr>
              <a:t> </a:t>
            </a:r>
            <a:r>
              <a:rPr kumimoji="0" lang="en-GB" sz="2400" b="0" i="0" u="none" strike="noStrike" kern="1200" cap="none" spc="0" normalizeH="0" baseline="0" noProof="0" dirty="0">
                <a:ln>
                  <a:noFill/>
                </a:ln>
                <a:solidFill>
                  <a:srgbClr val="0F6FC6">
                    <a:lumMod val="75000"/>
                  </a:srgbClr>
                </a:solidFill>
                <a:effectLst/>
                <a:uLnTx/>
                <a:uFillTx/>
                <a:latin typeface="Calibri Light" panose="020F0302020204030204"/>
                <a:ea typeface="+mn-ea"/>
                <a:cs typeface="+mn-cs"/>
              </a:rPr>
              <a:t>- Henry Mencken</a:t>
            </a:r>
          </a:p>
        </p:txBody>
      </p:sp>
    </p:spTree>
    <p:extLst>
      <p:ext uri="{BB962C8B-B14F-4D97-AF65-F5344CB8AC3E}">
        <p14:creationId xmlns:p14="http://schemas.microsoft.com/office/powerpoint/2010/main" val="2631414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500"/>
                                        <p:tgtEl>
                                          <p:spTgt spid="5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fade">
                                      <p:cBhvr>
                                        <p:cTn id="34" dur="500"/>
                                        <p:tgtEl>
                                          <p:spTgt spid="6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500"/>
                                        <p:tgtEl>
                                          <p:spTgt spid="4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fade">
                                      <p:cBhvr>
                                        <p:cTn id="49" dur="500"/>
                                        <p:tgtEl>
                                          <p:spTgt spid="3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fade">
                                      <p:cBhvr>
                                        <p:cTn id="52" dur="500"/>
                                        <p:tgtEl>
                                          <p:spTgt spid="4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500"/>
                                        <p:tgtEl>
                                          <p:spTgt spid="5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fade">
                                      <p:cBhvr>
                                        <p:cTn id="58" dur="500"/>
                                        <p:tgtEl>
                                          <p:spTgt spid="8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91"/>
                                        </p:tgtEl>
                                        <p:attrNameLst>
                                          <p:attrName>style.visibility</p:attrName>
                                        </p:attrNameLst>
                                      </p:cBhvr>
                                      <p:to>
                                        <p:strVal val="visible"/>
                                      </p:to>
                                    </p:set>
                                    <p:animEffect transition="in" filter="fade">
                                      <p:cBhvr>
                                        <p:cTn id="63" dur="500"/>
                                        <p:tgtEl>
                                          <p:spTgt spid="91"/>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98"/>
                                        </p:tgtEl>
                                        <p:attrNameLst>
                                          <p:attrName>style.visibility</p:attrName>
                                        </p:attrNameLst>
                                      </p:cBhvr>
                                      <p:to>
                                        <p:strVal val="visible"/>
                                      </p:to>
                                    </p:set>
                                    <p:animEffect transition="in" filter="fade">
                                      <p:cBhvr>
                                        <p:cTn id="66" dur="500"/>
                                        <p:tgtEl>
                                          <p:spTgt spid="98"/>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20"/>
                                        </p:tgtEl>
                                        <p:attrNameLst>
                                          <p:attrName>style.visibility</p:attrName>
                                        </p:attrNameLst>
                                      </p:cBhvr>
                                      <p:to>
                                        <p:strVal val="visible"/>
                                      </p:to>
                                    </p:set>
                                    <p:animEffect transition="in" filter="fade">
                                      <p:cBhvr>
                                        <p:cTn id="69" dur="500"/>
                                        <p:tgtEl>
                                          <p:spTgt spid="120"/>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500"/>
                                        <p:tgtEl>
                                          <p:spTgt spid="29"/>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fade">
                                      <p:cBhvr>
                                        <p:cTn id="75" dur="500"/>
                                        <p:tgtEl>
                                          <p:spTgt spid="34"/>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500"/>
                                        <p:tgtEl>
                                          <p:spTgt spid="25"/>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500"/>
                                        <p:tgtEl>
                                          <p:spTgt spid="41"/>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500"/>
                                        <p:tgtEl>
                                          <p:spTgt spid="30"/>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fade">
                                      <p:cBhvr>
                                        <p:cTn id="87" dur="500"/>
                                        <p:tgtEl>
                                          <p:spTgt spid="61"/>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2"/>
                                        </p:tgtEl>
                                        <p:attrNameLst>
                                          <p:attrName>style.visibility</p:attrName>
                                        </p:attrNameLst>
                                      </p:cBhvr>
                                      <p:to>
                                        <p:strVal val="visible"/>
                                      </p:to>
                                    </p:set>
                                    <p:animEffect transition="in" filter="fade">
                                      <p:cBhvr>
                                        <p:cTn id="90" dur="500"/>
                                        <p:tgtEl>
                                          <p:spTgt spid="32"/>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44"/>
                                        </p:tgtEl>
                                        <p:attrNameLst>
                                          <p:attrName>style.visibility</p:attrName>
                                        </p:attrNameLst>
                                      </p:cBhvr>
                                      <p:to>
                                        <p:strVal val="visible"/>
                                      </p:to>
                                    </p:set>
                                    <p:animEffect transition="in" filter="fade">
                                      <p:cBhvr>
                                        <p:cTn id="93" dur="500"/>
                                        <p:tgtEl>
                                          <p:spTgt spid="44"/>
                                        </p:tgtEl>
                                      </p:cBhvr>
                                    </p:animEffect>
                                  </p:childTnLst>
                                </p:cTn>
                              </p:par>
                              <p:par>
                                <p:cTn id="94" presetID="10" presetClass="entr" presetSubtype="0" fill="hold" nodeType="withEffect">
                                  <p:stCondLst>
                                    <p:cond delay="0"/>
                                  </p:stCondLst>
                                  <p:childTnLst>
                                    <p:set>
                                      <p:cBhvr>
                                        <p:cTn id="95" dur="1" fill="hold">
                                          <p:stCondLst>
                                            <p:cond delay="0"/>
                                          </p:stCondLst>
                                        </p:cTn>
                                        <p:tgtEl>
                                          <p:spTgt spid="3"/>
                                        </p:tgtEl>
                                        <p:attrNameLst>
                                          <p:attrName>style.visibility</p:attrName>
                                        </p:attrNameLst>
                                      </p:cBhvr>
                                      <p:to>
                                        <p:strVal val="visible"/>
                                      </p:to>
                                    </p:set>
                                    <p:animEffect transition="in" filter="fade">
                                      <p:cBhvr>
                                        <p:cTn id="9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32" grpId="0" animBg="1"/>
      <p:bldP spid="15" grpId="0" animBg="1"/>
      <p:bldP spid="18" grpId="0" animBg="1"/>
      <p:bldP spid="27" grpId="0" animBg="1"/>
      <p:bldP spid="91" grpId="0" animBg="1"/>
      <p:bldP spid="98" grpId="0" animBg="1"/>
      <p:bldP spid="120" grpId="0"/>
      <p:bldP spid="56" grpId="0" animBg="1"/>
      <p:bldP spid="61" grpId="0"/>
      <p:bldP spid="63" grpId="0" animBg="1"/>
      <p:bldP spid="29" grpId="0"/>
      <p:bldP spid="35" grpId="0" animBg="1"/>
      <p:bldP spid="30" grpId="0" animBg="1"/>
      <p:bldP spid="41" grpId="0"/>
      <p:bldP spid="25" grpId="0"/>
      <p:bldP spid="34" grpId="0"/>
      <p:bldP spid="8" grpId="0" animBg="1"/>
      <p:bldP spid="2" grpId="0" animBg="1"/>
      <p:bldP spid="11" grpId="0" animBg="1"/>
      <p:bldP spid="36" grpId="0" animBg="1"/>
      <p:bldP spid="57" grpId="0" animBg="1"/>
      <p:bldP spid="40" grpId="0" animBg="1"/>
      <p:bldP spid="16" grpId="0" animBg="1"/>
      <p:bldP spid="62" grpId="0" animBg="1"/>
      <p:bldP spid="19" grpId="0" animBg="1"/>
      <p:bldP spid="33" grpId="0"/>
      <p:bldP spid="58" grpId="0" animBg="1"/>
      <p:bldP spid="38" grpId="0" animBg="1"/>
      <p:bldP spid="84" grpId="0" animBg="1"/>
      <p:bldP spid="4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4C1477EE-BBE0-4B1B-B758-9E754DAFABD0}"/>
              </a:ext>
            </a:extLst>
          </p:cNvPr>
          <p:cNvPicPr>
            <a:picLocks noGrp="1" noChangeAspect="1"/>
          </p:cNvPicPr>
          <p:nvPr>
            <p:ph type="pic" sz="quarter" idx="10"/>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l="16164" r="16164"/>
          <a:stretch/>
        </p:blipFill>
        <p:spPr>
          <a:xfrm>
            <a:off x="164769" y="754533"/>
            <a:ext cx="5080602" cy="5499848"/>
          </a:xfrm>
        </p:spPr>
      </p:pic>
      <p:sp>
        <p:nvSpPr>
          <p:cNvPr id="18" name="Rectangle: Rounded Corners 17">
            <a:extLst>
              <a:ext uri="{FF2B5EF4-FFF2-40B4-BE49-F238E27FC236}">
                <a16:creationId xmlns:a16="http://schemas.microsoft.com/office/drawing/2014/main" id="{60E5764B-3B38-437B-B1C0-9BAD9A0ED65F}"/>
              </a:ext>
            </a:extLst>
          </p:cNvPr>
          <p:cNvSpPr/>
          <p:nvPr/>
        </p:nvSpPr>
        <p:spPr>
          <a:xfrm>
            <a:off x="167663" y="754531"/>
            <a:ext cx="5077707" cy="5499850"/>
          </a:xfrm>
          <a:prstGeom prst="roundRect">
            <a:avLst>
              <a:gd name="adj" fmla="val 0"/>
            </a:avLst>
          </a:prstGeom>
          <a:gradFill>
            <a:gsLst>
              <a:gs pos="0">
                <a:schemeClr val="accent3">
                  <a:alpha val="28000"/>
                </a:schemeClr>
              </a:gs>
              <a:gs pos="82000">
                <a:schemeClr val="accent1">
                  <a:lumMod val="75000"/>
                  <a:alpha val="8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AA1DE193-511C-F08E-1F57-28C22BAB0436}"/>
              </a:ext>
            </a:extLst>
          </p:cNvPr>
          <p:cNvSpPr txBox="1"/>
          <p:nvPr/>
        </p:nvSpPr>
        <p:spPr>
          <a:xfrm>
            <a:off x="515436" y="4449785"/>
            <a:ext cx="4379267" cy="163121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prstClr val="white"/>
                </a:solidFill>
                <a:effectLst/>
                <a:uLnTx/>
                <a:uFillTx/>
                <a:latin typeface="Calibri Light" panose="020F0302020204030204"/>
                <a:ea typeface="+mn-ea"/>
                <a:cs typeface="+mn-cs"/>
              </a:rPr>
              <a:t>“Thoughtful reflection on natural experience, in light of conceptual models is one of the most powerful tools we have for management learning.”</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Light" panose="020F0302020204030204"/>
                <a:ea typeface="+mn-ea"/>
                <a:cs typeface="+mn-cs"/>
              </a:rPr>
              <a:t>- Henry </a:t>
            </a:r>
            <a:r>
              <a:rPr kumimoji="0" lang="en-GB" sz="2000" b="0" i="0" u="none" strike="noStrike" kern="1200" cap="none" spc="0" normalizeH="0" baseline="0" noProof="0" dirty="0" err="1">
                <a:ln>
                  <a:noFill/>
                </a:ln>
                <a:solidFill>
                  <a:prstClr val="white"/>
                </a:solidFill>
                <a:effectLst/>
                <a:uLnTx/>
                <a:uFillTx/>
                <a:latin typeface="Calibri Light" panose="020F0302020204030204"/>
                <a:ea typeface="+mn-ea"/>
                <a:cs typeface="+mn-cs"/>
              </a:rPr>
              <a:t>Mintzberg</a:t>
            </a:r>
            <a:r>
              <a:rPr kumimoji="0" lang="en-GB" sz="2000" b="0" i="0" u="none" strike="noStrike" kern="1200" cap="none" spc="0" normalizeH="0" baseline="0" noProof="0" dirty="0" err="1">
                <a:ln>
                  <a:noFill/>
                </a:ln>
                <a:solidFill>
                  <a:srgbClr val="0070C0"/>
                </a:solidFill>
                <a:effectLst/>
                <a:uLnTx/>
                <a:uFillTx/>
                <a:latin typeface="Calibri Light" panose="020F0302020204030204"/>
                <a:ea typeface="+mn-ea"/>
                <a:cs typeface="+mn-cs"/>
              </a:rPr>
              <a:t>g</a:t>
            </a:r>
            <a:endParaRPr kumimoji="0" lang="en-GB" sz="2000" b="0" i="0" u="none" strike="noStrike" kern="1200" cap="none" spc="0" normalizeH="0" baseline="0" noProof="0" dirty="0">
              <a:ln>
                <a:noFill/>
              </a:ln>
              <a:solidFill>
                <a:srgbClr val="0070C0"/>
              </a:solidFill>
              <a:effectLst/>
              <a:uLnTx/>
              <a:uFillTx/>
              <a:latin typeface="Calibri Light" panose="020F0302020204030204"/>
              <a:ea typeface="+mn-ea"/>
              <a:cs typeface="+mn-cs"/>
            </a:endParaRPr>
          </a:p>
        </p:txBody>
      </p:sp>
      <p:sp>
        <p:nvSpPr>
          <p:cNvPr id="5" name="TextBox 4">
            <a:extLst>
              <a:ext uri="{FF2B5EF4-FFF2-40B4-BE49-F238E27FC236}">
                <a16:creationId xmlns:a16="http://schemas.microsoft.com/office/drawing/2014/main" id="{041C4E0B-02E9-4CFC-A9C1-0D3E583471AE}"/>
              </a:ext>
            </a:extLst>
          </p:cNvPr>
          <p:cNvSpPr txBox="1"/>
          <p:nvPr/>
        </p:nvSpPr>
        <p:spPr>
          <a:xfrm>
            <a:off x="164768" y="933444"/>
            <a:ext cx="5077706" cy="596766"/>
          </a:xfrm>
          <a:prstGeom prst="rect">
            <a:avLst/>
          </a:prstGeom>
          <a:noFill/>
        </p:spPr>
        <p:txBody>
          <a:bodyPr wrap="square" rtlCol="0" anchor="b">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4400" b="1" i="0" u="none" strike="noStrike" kern="1200" cap="none" spc="-188" normalizeH="0" baseline="0" noProof="0" dirty="0">
                <a:ln>
                  <a:noFill/>
                </a:ln>
                <a:solidFill>
                  <a:prstClr val="white"/>
                </a:solidFill>
                <a:effectLst/>
                <a:uLnTx/>
                <a:uFillTx/>
                <a:latin typeface="Calibri Light" panose="020F0302020204030204"/>
                <a:ea typeface="+mn-ea"/>
                <a:cs typeface="Poppins Light" panose="00000400000000000000" pitchFamily="2" charset="0"/>
              </a:rPr>
              <a:t>Self-Reflection Exercise </a:t>
            </a:r>
          </a:p>
        </p:txBody>
      </p:sp>
      <p:sp>
        <p:nvSpPr>
          <p:cNvPr id="12" name="Rectangle 11">
            <a:extLst>
              <a:ext uri="{FF2B5EF4-FFF2-40B4-BE49-F238E27FC236}">
                <a16:creationId xmlns:a16="http://schemas.microsoft.com/office/drawing/2014/main" id="{314A7BD1-E94B-3936-AA7D-C01293B5887E}"/>
              </a:ext>
            </a:extLst>
          </p:cNvPr>
          <p:cNvSpPr/>
          <p:nvPr/>
        </p:nvSpPr>
        <p:spPr>
          <a:xfrm>
            <a:off x="6534405" y="1819200"/>
            <a:ext cx="4545274" cy="1323439"/>
          </a:xfrm>
          <a:prstGeom prst="rect">
            <a:avLst/>
          </a:prstGeom>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alibri Light" panose="020F0302020204030204"/>
                <a:ea typeface="+mn-ea"/>
                <a:cs typeface="Segoe UI Light" panose="020B0502040204020203" pitchFamily="34" charset="0"/>
              </a:rPr>
              <a:t>How wicked are the problems and leaderships challenges you face</a:t>
            </a:r>
            <a:r>
              <a:rPr lang="en-GB" sz="2000" dirty="0">
                <a:solidFill>
                  <a:srgbClr val="002060"/>
                </a:solidFill>
                <a:latin typeface="Calibri Light" panose="020F0302020204030204"/>
                <a:cs typeface="Segoe UI Light" panose="020B0502040204020203" pitchFamily="34" charset="0"/>
              </a:rPr>
              <a:t>…h</a:t>
            </a:r>
            <a:r>
              <a:rPr kumimoji="0" lang="en-GB" sz="2000" b="0" i="0" u="none" strike="noStrike" kern="1200" cap="none" spc="0" normalizeH="0" baseline="0" noProof="0" dirty="0">
                <a:ln>
                  <a:noFill/>
                </a:ln>
                <a:solidFill>
                  <a:srgbClr val="002060"/>
                </a:solidFill>
                <a:effectLst/>
                <a:uLnTx/>
                <a:uFillTx/>
                <a:latin typeface="Calibri Light" panose="020F0302020204030204"/>
                <a:ea typeface="+mn-ea"/>
                <a:cs typeface="Segoe UI Light" panose="020B0502040204020203" pitchFamily="34" charset="0"/>
              </a:rPr>
              <a:t>ow many of the 16 characteristics apply to some of the issues you are wrestling with?</a:t>
            </a:r>
          </a:p>
        </p:txBody>
      </p:sp>
      <p:sp>
        <p:nvSpPr>
          <p:cNvPr id="16" name="Rectangle 15">
            <a:extLst>
              <a:ext uri="{FF2B5EF4-FFF2-40B4-BE49-F238E27FC236}">
                <a16:creationId xmlns:a16="http://schemas.microsoft.com/office/drawing/2014/main" id="{E087215E-4B09-64E7-F3D3-CAF509D687AA}"/>
              </a:ext>
            </a:extLst>
          </p:cNvPr>
          <p:cNvSpPr/>
          <p:nvPr/>
        </p:nvSpPr>
        <p:spPr>
          <a:xfrm>
            <a:off x="6534404" y="3657500"/>
            <a:ext cx="5317170" cy="1323439"/>
          </a:xfrm>
          <a:prstGeom prst="rect">
            <a:avLst/>
          </a:prstGeom>
        </p:spPr>
        <p:txBody>
          <a:bodyPr wrap="square" anchor="ctr">
            <a:spAutoFit/>
          </a:bodyPr>
          <a:lstStyle/>
          <a:p>
            <a:pPr lvl="0">
              <a:defRPr/>
            </a:pPr>
            <a:r>
              <a:rPr kumimoji="0" lang="en-GB" sz="2000" b="0" i="0" u="none" strike="noStrike" kern="1200" cap="none" spc="0" normalizeH="0" baseline="0" noProof="0" dirty="0">
                <a:ln>
                  <a:noFill/>
                </a:ln>
                <a:solidFill>
                  <a:srgbClr val="002060"/>
                </a:solidFill>
                <a:effectLst/>
                <a:uLnTx/>
                <a:uFillTx/>
                <a:latin typeface="Calibri Light" panose="020F0302020204030204"/>
                <a:ea typeface="+mn-ea"/>
                <a:cs typeface="Segoe UI Light" panose="020B0502040204020203" pitchFamily="34" charset="0"/>
              </a:rPr>
              <a:t>How might a leader who believed that all situations could be controlled, predicted and fully known about in a VUCA environment </a:t>
            </a:r>
            <a:r>
              <a:rPr lang="en-GB" sz="2000" dirty="0">
                <a:solidFill>
                  <a:srgbClr val="002060"/>
                </a:solidFill>
                <a:latin typeface="Calibri Light" panose="020F0302020204030204"/>
                <a:cs typeface="Segoe UI Light" panose="020B0502040204020203" pitchFamily="34" charset="0"/>
              </a:rPr>
              <a:t>behave</a:t>
            </a:r>
            <a:r>
              <a:rPr kumimoji="0" lang="en-GB" sz="2000" b="0" i="0" u="none" strike="noStrike" kern="1200" cap="none" spc="0" normalizeH="0" baseline="0" noProof="0" dirty="0">
                <a:ln>
                  <a:noFill/>
                </a:ln>
                <a:solidFill>
                  <a:srgbClr val="002060"/>
                </a:solidFill>
                <a:effectLst/>
                <a:uLnTx/>
                <a:uFillTx/>
                <a:latin typeface="Calibri Light" panose="020F0302020204030204"/>
                <a:ea typeface="+mn-ea"/>
                <a:cs typeface="Segoe UI Light" panose="020B0502040204020203" pitchFamily="34" charset="0"/>
              </a:rPr>
              <a:t>, compared to a leader who realises they cannot?</a:t>
            </a:r>
          </a:p>
        </p:txBody>
      </p:sp>
      <p:pic>
        <p:nvPicPr>
          <p:cNvPr id="26" name="Picture 6" descr="Questions">
            <a:extLst>
              <a:ext uri="{FF2B5EF4-FFF2-40B4-BE49-F238E27FC236}">
                <a16:creationId xmlns:a16="http://schemas.microsoft.com/office/drawing/2014/main" id="{6544C1CC-4A04-B19F-AC19-B1E241CA96C5}"/>
              </a:ext>
            </a:extLst>
          </p:cNvPr>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433402" y="2068781"/>
            <a:ext cx="933808" cy="824279"/>
          </a:xfrm>
          <a:custGeom>
            <a:avLst/>
            <a:gdLst>
              <a:gd name="connsiteX0" fmla="*/ 618122 w 1236244"/>
              <a:gd name="connsiteY0" fmla="*/ 0 h 1236244"/>
              <a:gd name="connsiteX1" fmla="*/ 1236244 w 1236244"/>
              <a:gd name="connsiteY1" fmla="*/ 618122 h 1236244"/>
              <a:gd name="connsiteX2" fmla="*/ 618122 w 1236244"/>
              <a:gd name="connsiteY2" fmla="*/ 1236244 h 1236244"/>
              <a:gd name="connsiteX3" fmla="*/ 0 w 1236244"/>
              <a:gd name="connsiteY3" fmla="*/ 618122 h 1236244"/>
              <a:gd name="connsiteX4" fmla="*/ 618122 w 1236244"/>
              <a:gd name="connsiteY4" fmla="*/ 0 h 1236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44" h="1236244">
                <a:moveTo>
                  <a:pt x="618122" y="0"/>
                </a:moveTo>
                <a:cubicBezTo>
                  <a:pt x="959501" y="0"/>
                  <a:pt x="1236244" y="276743"/>
                  <a:pt x="1236244" y="618122"/>
                </a:cubicBezTo>
                <a:cubicBezTo>
                  <a:pt x="1236244" y="959501"/>
                  <a:pt x="959501" y="1236244"/>
                  <a:pt x="618122" y="1236244"/>
                </a:cubicBezTo>
                <a:cubicBezTo>
                  <a:pt x="276743" y="1236244"/>
                  <a:pt x="0" y="959501"/>
                  <a:pt x="0" y="618122"/>
                </a:cubicBezTo>
                <a:cubicBezTo>
                  <a:pt x="0" y="276743"/>
                  <a:pt x="276743" y="0"/>
                  <a:pt x="618122" y="0"/>
                </a:cubicBezTo>
                <a:close/>
              </a:path>
            </a:pathLst>
          </a:custGeom>
          <a:solidFill>
            <a:schemeClr val="bg1">
              <a:lumMod val="95000"/>
            </a:schemeClr>
          </a:solidFill>
        </p:spPr>
      </p:pic>
      <p:pic>
        <p:nvPicPr>
          <p:cNvPr id="27" name="Picture 6" descr="Questions">
            <a:extLst>
              <a:ext uri="{FF2B5EF4-FFF2-40B4-BE49-F238E27FC236}">
                <a16:creationId xmlns:a16="http://schemas.microsoft.com/office/drawing/2014/main" id="{66C20A06-C92C-8858-784A-88B7C1453731}"/>
              </a:ext>
            </a:extLst>
          </p:cNvPr>
          <p:cNvPicPr>
            <a:picLocks noChangeAspect="1" noChangeArrowheads="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5437734" y="3860914"/>
            <a:ext cx="933808" cy="824279"/>
          </a:xfrm>
          <a:custGeom>
            <a:avLst/>
            <a:gdLst>
              <a:gd name="connsiteX0" fmla="*/ 618122 w 1236244"/>
              <a:gd name="connsiteY0" fmla="*/ 0 h 1236244"/>
              <a:gd name="connsiteX1" fmla="*/ 1236244 w 1236244"/>
              <a:gd name="connsiteY1" fmla="*/ 618122 h 1236244"/>
              <a:gd name="connsiteX2" fmla="*/ 618122 w 1236244"/>
              <a:gd name="connsiteY2" fmla="*/ 1236244 h 1236244"/>
              <a:gd name="connsiteX3" fmla="*/ 0 w 1236244"/>
              <a:gd name="connsiteY3" fmla="*/ 618122 h 1236244"/>
              <a:gd name="connsiteX4" fmla="*/ 618122 w 1236244"/>
              <a:gd name="connsiteY4" fmla="*/ 0 h 1236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44" h="1236244">
                <a:moveTo>
                  <a:pt x="618122" y="0"/>
                </a:moveTo>
                <a:cubicBezTo>
                  <a:pt x="959501" y="0"/>
                  <a:pt x="1236244" y="276743"/>
                  <a:pt x="1236244" y="618122"/>
                </a:cubicBezTo>
                <a:cubicBezTo>
                  <a:pt x="1236244" y="959501"/>
                  <a:pt x="959501" y="1236244"/>
                  <a:pt x="618122" y="1236244"/>
                </a:cubicBezTo>
                <a:cubicBezTo>
                  <a:pt x="276743" y="1236244"/>
                  <a:pt x="0" y="959501"/>
                  <a:pt x="0" y="618122"/>
                </a:cubicBezTo>
                <a:cubicBezTo>
                  <a:pt x="0" y="276743"/>
                  <a:pt x="276743" y="0"/>
                  <a:pt x="618122" y="0"/>
                </a:cubicBezTo>
                <a:close/>
              </a:path>
            </a:pathLst>
          </a:custGeom>
          <a:solidFill>
            <a:schemeClr val="bg1">
              <a:lumMod val="95000"/>
            </a:schemeClr>
          </a:solidFill>
        </p:spPr>
      </p:pic>
      <p:pic>
        <p:nvPicPr>
          <p:cNvPr id="29" name="Picture 28">
            <a:extLst>
              <a:ext uri="{FF2B5EF4-FFF2-40B4-BE49-F238E27FC236}">
                <a16:creationId xmlns:a16="http://schemas.microsoft.com/office/drawing/2014/main" id="{B7B10228-91D3-C4BC-7360-4EB7C980C226}"/>
              </a:ext>
            </a:extLst>
          </p:cNvPr>
          <p:cNvPicPr>
            <a:picLocks noChangeAspect="1"/>
          </p:cNvPicPr>
          <p:nvPr/>
        </p:nvPicPr>
        <p:blipFill>
          <a:blip r:embed="rId8"/>
          <a:stretch>
            <a:fillRect/>
          </a:stretch>
        </p:blipFill>
        <p:spPr>
          <a:xfrm>
            <a:off x="10570470" y="6254381"/>
            <a:ext cx="897897" cy="369332"/>
          </a:xfrm>
          <a:prstGeom prst="rect">
            <a:avLst/>
          </a:prstGeom>
        </p:spPr>
      </p:pic>
      <p:sp>
        <p:nvSpPr>
          <p:cNvPr id="2" name="TextBox 1">
            <a:extLst>
              <a:ext uri="{FF2B5EF4-FFF2-40B4-BE49-F238E27FC236}">
                <a16:creationId xmlns:a16="http://schemas.microsoft.com/office/drawing/2014/main" id="{BC50E350-885B-4D30-75AA-AE611BFF92F1}"/>
              </a:ext>
            </a:extLst>
          </p:cNvPr>
          <p:cNvSpPr txBox="1"/>
          <p:nvPr/>
        </p:nvSpPr>
        <p:spPr>
          <a:xfrm>
            <a:off x="354246" y="1919255"/>
            <a:ext cx="4698750" cy="1070742"/>
          </a:xfrm>
          <a:prstGeom prst="rect">
            <a:avLst/>
          </a:prstGeom>
          <a:noFill/>
        </p:spPr>
        <p:txBody>
          <a:bodyPr wrap="square" rtlCol="0" anchor="b">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4400" b="1" i="0" u="none" strike="noStrike" kern="1200" cap="none" spc="-188" normalizeH="0" baseline="0" noProof="0" dirty="0">
                <a:ln>
                  <a:noFill/>
                </a:ln>
                <a:solidFill>
                  <a:prstClr val="white"/>
                </a:solidFill>
                <a:effectLst/>
                <a:uLnTx/>
                <a:uFillTx/>
                <a:latin typeface="Calibri Light" panose="020F0302020204030204"/>
                <a:ea typeface="+mn-ea"/>
                <a:cs typeface="Poppins Light" panose="00000400000000000000" pitchFamily="2" charset="0"/>
              </a:rPr>
              <a:t>Identifying Wicked Problems</a:t>
            </a:r>
          </a:p>
        </p:txBody>
      </p:sp>
    </p:spTree>
    <p:extLst>
      <p:ext uri="{BB962C8B-B14F-4D97-AF65-F5344CB8AC3E}">
        <p14:creationId xmlns:p14="http://schemas.microsoft.com/office/powerpoint/2010/main" val="34414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Lst>
  </p:timing>
</p:sld>
</file>

<file path=ppt/theme/theme1.xml><?xml version="1.0" encoding="utf-8"?>
<a:theme xmlns:a="http://schemas.openxmlformats.org/drawingml/2006/main" name="2_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3_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1600" dirty="0">
            <a:solidFill>
              <a:srgbClr val="002060"/>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75F5032233522449B013EF59B0FDD7F" ma:contentTypeVersion="19" ma:contentTypeDescription="Create a new document." ma:contentTypeScope="" ma:versionID="043b828a26f0416c2546bb728f8b0882">
  <xsd:schema xmlns:xsd="http://www.w3.org/2001/XMLSchema" xmlns:xs="http://www.w3.org/2001/XMLSchema" xmlns:p="http://schemas.microsoft.com/office/2006/metadata/properties" xmlns:ns2="63cb1030-2541-49f7-8198-2e05e33d899b" xmlns:ns3="d69ecf06-fcd1-43cf-b7f9-53d3d43b3287" targetNamespace="http://schemas.microsoft.com/office/2006/metadata/properties" ma:root="true" ma:fieldsID="3b8aa332500c0307850e17c4b2e36f3c" ns2:_="" ns3:_="">
    <xsd:import namespace="63cb1030-2541-49f7-8198-2e05e33d899b"/>
    <xsd:import namespace="d69ecf06-fcd1-43cf-b7f9-53d3d43b328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_ip_UnifiedCompliancePolicyProperties" minOccurs="0"/>
                <xsd:element ref="ns3: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cb1030-2541-49f7-8198-2e05e33d89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69ecf06-fcd1-43cf-b7f9-53d3d43b328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694a39e5-fde8-445f-8934-5ddc686f9472}" ma:internalName="TaxCatchAll" ma:showField="CatchAllData" ma:web="d69ecf06-fcd1-43cf-b7f9-53d3d43b3287">
      <xsd:complexType>
        <xsd:complexContent>
          <xsd:extension base="dms:MultiChoiceLookup">
            <xsd:sequence>
              <xsd:element name="Value" type="dms:Lookup" maxOccurs="unbounded" minOccurs="0" nillable="true"/>
            </xsd:sequence>
          </xsd:extension>
        </xsd:complexContent>
      </xsd:complexType>
    </xsd:element>
    <xsd:element name="_ip_UnifiedCompliancePolicyProperties" ma:index="21" nillable="true" ma:displayName="Unified Compliance Policy Properties" ma:internalName="_ip_UnifiedCompliancePolicyProperties" ma:readOnly="false">
      <xsd:simpleType>
        <xsd:restriction base="dms:Note"/>
      </xsd:simpleType>
    </xsd:element>
    <xsd:element name="_ip_UnifiedCompliancePolicyUIAction" ma:index="22" nillable="true" ma:displayName="Unified Compliance Policy UI Action" ma:hidden="true" ma:internalName="_ip_UnifiedCompliancePolicyUIAction"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d69ecf06-fcd1-43cf-b7f9-53d3d43b3287" xsi:nil="true"/>
    <lcf76f155ced4ddcb4097134ff3c332f xmlns="63cb1030-2541-49f7-8198-2e05e33d899b">
      <Terms xmlns="http://schemas.microsoft.com/office/infopath/2007/PartnerControls"/>
    </lcf76f155ced4ddcb4097134ff3c332f>
    <_ip_UnifiedCompliancePolicyProperties xmlns="d69ecf06-fcd1-43cf-b7f9-53d3d43b3287" xsi:nil="true"/>
    <TaxCatchAll xmlns="d69ecf06-fcd1-43cf-b7f9-53d3d43b3287" xsi:nil="true"/>
  </documentManagement>
</p:properties>
</file>

<file path=customXml/itemProps1.xml><?xml version="1.0" encoding="utf-8"?>
<ds:datastoreItem xmlns:ds="http://schemas.openxmlformats.org/officeDocument/2006/customXml" ds:itemID="{298CD0BE-FE0A-4589-BC84-8E21BD67E87D}"/>
</file>

<file path=customXml/itemProps2.xml><?xml version="1.0" encoding="utf-8"?>
<ds:datastoreItem xmlns:ds="http://schemas.openxmlformats.org/officeDocument/2006/customXml" ds:itemID="{95907E3A-1DCD-449C-8674-8A67A0D6B6F0}"/>
</file>

<file path=customXml/itemProps3.xml><?xml version="1.0" encoding="utf-8"?>
<ds:datastoreItem xmlns:ds="http://schemas.openxmlformats.org/officeDocument/2006/customXml" ds:itemID="{43B017C0-3961-4430-ADCD-95D847755CAC}"/>
</file>

<file path=docProps/app.xml><?xml version="1.0" encoding="utf-8"?>
<Properties xmlns="http://schemas.openxmlformats.org/officeDocument/2006/extended-properties" xmlns:vt="http://schemas.openxmlformats.org/officeDocument/2006/docPropsVTypes">
  <TotalTime>1157</TotalTime>
  <Words>5092</Words>
  <Application>Microsoft Office PowerPoint</Application>
  <PresentationFormat>Widescreen</PresentationFormat>
  <Paragraphs>568</Paragraphs>
  <Slides>31</Slides>
  <Notes>27</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31</vt:i4>
      </vt:variant>
    </vt:vector>
  </HeadingPairs>
  <TitlesOfParts>
    <vt:vector size="45" baseType="lpstr">
      <vt:lpstr>Aptos</vt:lpstr>
      <vt:lpstr>Aptos Display</vt:lpstr>
      <vt:lpstr>Arial</vt:lpstr>
      <vt:lpstr>Calibri</vt:lpstr>
      <vt:lpstr>Calibri Light</vt:lpstr>
      <vt:lpstr>Frutiger W01</vt:lpstr>
      <vt:lpstr>Gill Sans MT</vt:lpstr>
      <vt:lpstr>HelveticaNeue medium</vt:lpstr>
      <vt:lpstr>Symbol</vt:lpstr>
      <vt:lpstr>Verdana</vt:lpstr>
      <vt:lpstr>2_Office Theme</vt:lpstr>
      <vt:lpstr>1_Office Theme</vt:lpstr>
      <vt:lpstr>3_Office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Baz Hartnell</dc:creator>
  <cp:lastModifiedBy>Baz Hartnell</cp:lastModifiedBy>
  <cp:revision>67</cp:revision>
  <cp:lastPrinted>2025-10-02T08:54:47Z</cp:lastPrinted>
  <dcterms:created xsi:type="dcterms:W3CDTF">2025-09-24T09:31:37Z</dcterms:created>
  <dcterms:modified xsi:type="dcterms:W3CDTF">2025-10-07T17:14:16Z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0x010100175F5032233522449B013EF59B0FDD7F</vt:lpwstr>
  </property>
</Properties>
</file>